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notesSlides/_rels/notesSlide53.xml.rels" ContentType="application/vnd.openxmlformats-package.relationships+xml"/>
  <Override PartName="/ppt/notesSlides/_rels/notesSlide50.xml.rels" ContentType="application/vnd.openxmlformats-package.relationships+xml"/>
  <Override PartName="/ppt/notesSlides/_rels/notesSlide19.xml.rels" ContentType="application/vnd.openxmlformats-package.relationships+xml"/>
  <Override PartName="/ppt/notesSlides/_rels/notesSlide18.xml.rels" ContentType="application/vnd.openxmlformats-package.relationships+xml"/>
  <Override PartName="/ppt/notesSlides/notesSlide53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8.xml" ContentType="application/vnd.openxmlformats-officedocument.presentationml.notesSlide+xml"/>
  <Override PartName="/ppt/slides/_rels/slide60.xml.rels" ContentType="application/vnd.openxmlformats-package.relationships+xml"/>
  <Override PartName="/ppt/slides/_rels/slide59.xml.rels" ContentType="application/vnd.openxmlformats-package.relationships+xml"/>
  <Override PartName="/ppt/slides/_rels/slide51.xml.rels" ContentType="application/vnd.openxmlformats-package.relationships+xml"/>
  <Override PartName="/ppt/slides/_rels/slide50.xml.rels" ContentType="application/vnd.openxmlformats-package.relationships+xml"/>
  <Override PartName="/ppt/slides/_rels/slide12.xml.rels" ContentType="application/vnd.openxmlformats-package.relationships+xml"/>
  <Override PartName="/ppt/slides/_rels/slide44.xml.rels" ContentType="application/vnd.openxmlformats-package.relationships+xml"/>
  <Override PartName="/ppt/slides/_rels/slide11.xml.rels" ContentType="application/vnd.openxmlformats-package.relationships+xml"/>
  <Override PartName="/ppt/slides/_rels/slide43.xml.rels" ContentType="application/vnd.openxmlformats-package.relationships+xml"/>
  <Override PartName="/ppt/slides/_rels/slide10.xml.rels" ContentType="application/vnd.openxmlformats-package.relationships+xml"/>
  <Override PartName="/ppt/slides/_rels/slide42.xml.rels" ContentType="application/vnd.openxmlformats-package.relationships+xml"/>
  <Override PartName="/ppt/slides/_rels/slide41.xml.rels" ContentType="application/vnd.openxmlformats-package.relationships+xml"/>
  <Override PartName="/ppt/slides/_rels/slide40.xml.rels" ContentType="application/vnd.openxmlformats-package.relationships+xml"/>
  <Override PartName="/ppt/slides/_rels/slide7.xml.rels" ContentType="application/vnd.openxmlformats-package.relationships+xml"/>
  <Override PartName="/ppt/slides/_rels/slide39.xml.rels" ContentType="application/vnd.openxmlformats-package.relationships+xml"/>
  <Override PartName="/ppt/slides/_rels/slide34.xml.rels" ContentType="application/vnd.openxmlformats-package.relationships+xml"/>
  <Override PartName="/ppt/slides/_rels/slide33.xml.rels" ContentType="application/vnd.openxmlformats-package.relationships+xml"/>
  <Override PartName="/ppt/slides/_rels/slide32.xml.rels" ContentType="application/vnd.openxmlformats-package.relationships+xml"/>
  <Override PartName="/ppt/slides/_rels/slide31.xml.rels" ContentType="application/vnd.openxmlformats-package.relationships+xml"/>
  <Override PartName="/ppt/slides/_rels/slide30.xml.rels" ContentType="application/vnd.openxmlformats-package.relationships+xml"/>
  <Override PartName="/ppt/slides/_rels/slide28.xml.rels" ContentType="application/vnd.openxmlformats-package.relationships+xml"/>
  <Override PartName="/ppt/slides/_rels/slide49.xml.rels" ContentType="application/vnd.openxmlformats-package.relationships+xml"/>
  <Override PartName="/ppt/slides/_rels/slide56.xml.rels" ContentType="application/vnd.openxmlformats-package.relationships+xml"/>
  <Override PartName="/ppt/slides/_rels/slide24.xml.rels" ContentType="application/vnd.openxmlformats-package.relationships+xml"/>
  <Override PartName="/ppt/slides/_rels/slide48.xml.rels" ContentType="application/vnd.openxmlformats-package.relationships+xml"/>
  <Override PartName="/ppt/slides/_rels/slide38.xml.rels" ContentType="application/vnd.openxmlformats-package.relationships+xml"/>
  <Override PartName="/ppt/slides/_rels/slide6.xml.rels" ContentType="application/vnd.openxmlformats-package.relationships+xml"/>
  <Override PartName="/ppt/slides/_rels/slide55.xml.rels" ContentType="application/vnd.openxmlformats-package.relationships+xml"/>
  <Override PartName="/ppt/slides/_rels/slide23.xml.rels" ContentType="application/vnd.openxmlformats-package.relationships+xml"/>
  <Override PartName="/ppt/slides/_rels/slide47.xml.rels" ContentType="application/vnd.openxmlformats-package.relationships+xml"/>
  <Override PartName="/ppt/slides/_rels/slide37.xml.rels" ContentType="application/vnd.openxmlformats-package.relationships+xml"/>
  <Override PartName="/ppt/slides/_rels/slide5.xml.rels" ContentType="application/vnd.openxmlformats-package.relationships+xml"/>
  <Override PartName="/ppt/slides/_rels/slide54.xml.rels" ContentType="application/vnd.openxmlformats-package.relationships+xml"/>
  <Override PartName="/ppt/slides/_rels/slide22.xml.rels" ContentType="application/vnd.openxmlformats-package.relationships+xml"/>
  <Override PartName="/ppt/slides/_rels/slide17.xml.rels" ContentType="application/vnd.openxmlformats-package.relationships+xml"/>
  <Override PartName="/ppt/slides/_rels/slide16.xml.rels" ContentType="application/vnd.openxmlformats-package.relationships+xml"/>
  <Override PartName="/ppt/slides/_rels/slide15.xml.rels" ContentType="application/vnd.openxmlformats-package.relationships+xml"/>
  <Override PartName="/ppt/slides/_rels/slide29.xml.rels" ContentType="application/vnd.openxmlformats-package.relationships+xml"/>
  <Override PartName="/ppt/slides/_rels/slide14.xml.rels" ContentType="application/vnd.openxmlformats-package.relationships+xml"/>
  <Override PartName="/ppt/slides/_rels/slide45.xml.rels" ContentType="application/vnd.openxmlformats-package.relationships+xml"/>
  <Override PartName="/ppt/slides/_rels/slide13.xml.rels" ContentType="application/vnd.openxmlformats-package.relationships+xml"/>
  <Override PartName="/ppt/slides/_rels/slide9.xml.rels" ContentType="application/vnd.openxmlformats-package.relationships+xml"/>
  <Override PartName="/ppt/slides/_rels/slide58.xml.rels" ContentType="application/vnd.openxmlformats-package.relationships+xml"/>
  <Override PartName="/ppt/slides/_rels/slide26.xml.rels" ContentType="application/vnd.openxmlformats-package.relationships+xml"/>
  <Override PartName="/ppt/slides/_rels/slide4.xml.rels" ContentType="application/vnd.openxmlformats-package.relationships+xml"/>
  <Override PartName="/ppt/slides/_rels/slide36.xml.rels" ContentType="application/vnd.openxmlformats-package.relationships+xml"/>
  <Override PartName="/ppt/slides/_rels/slide8.xml.rels" ContentType="application/vnd.openxmlformats-package.relationships+xml"/>
  <Override PartName="/ppt/slides/_rels/slide57.xml.rels" ContentType="application/vnd.openxmlformats-package.relationships+xml"/>
  <Override PartName="/ppt/slides/_rels/slide25.xml.rels" ContentType="application/vnd.openxmlformats-package.relationships+xml"/>
  <Override PartName="/ppt/slides/_rels/slide35.xml.rels" ContentType="application/vnd.openxmlformats-package.relationships+xml"/>
  <Override PartName="/ppt/slides/_rels/slide46.xml.rels" ContentType="application/vnd.openxmlformats-package.relationships+xml"/>
  <Override PartName="/ppt/slides/_rels/slide53.xml.rels" ContentType="application/vnd.openxmlformats-package.relationships+xml"/>
  <Override PartName="/ppt/slides/_rels/slide21.xml.rels" ContentType="application/vnd.openxmlformats-package.relationships+xml"/>
  <Override PartName="/ppt/slides/_rels/slide3.xml.rels" ContentType="application/vnd.openxmlformats-package.relationships+xml"/>
  <Override PartName="/ppt/slides/_rels/slide52.xml.rels" ContentType="application/vnd.openxmlformats-package.relationships+xml"/>
  <Override PartName="/ppt/slides/_rels/slide20.xml.rels" ContentType="application/vnd.openxmlformats-package.relationships+xml"/>
  <Override PartName="/ppt/slides/_rels/slide19.xml.rels" ContentType="application/vnd.openxmlformats-package.relationships+xml"/>
  <Override PartName="/ppt/slides/_rels/slide2.xml.rels" ContentType="application/vnd.openxmlformats-package.relationships+xml"/>
  <Override PartName="/ppt/slides/_rels/slide27.xml.rels" ContentType="application/vnd.openxmlformats-package.relationships+xml"/>
  <Override PartName="/ppt/slides/_rels/slide18.xml.rels" ContentType="application/vnd.openxmlformats-package.relationships+xml"/>
  <Override PartName="/ppt/slides/_rels/slide1.xml.rels" ContentType="application/vnd.openxmlformats-package.relationships+xml"/>
  <Override PartName="/ppt/slides/slide60.xml" ContentType="application/vnd.openxmlformats-officedocument.presentationml.slide+xml"/>
  <Override PartName="/ppt/slides/slide59.xml" ContentType="application/vnd.openxmlformats-officedocument.presentationml.slide+xml"/>
  <Override PartName="/ppt/slides/slide58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5.xml" ContentType="application/vnd.openxmlformats-officedocument.presentationml.slide+xml"/>
  <Override PartName="/ppt/slides/slide53.xml" ContentType="application/vnd.openxmlformats-officedocument.presentationml.slide+xml"/>
  <Override PartName="/ppt/slides/slide28.xml" ContentType="application/vnd.openxmlformats-officedocument.presentationml.slide+xml"/>
  <Override PartName="/ppt/slides/slide4.xml" ContentType="application/vnd.openxmlformats-officedocument.presentationml.slide+xml"/>
  <Override PartName="/ppt/slides/slide52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51.xml" ContentType="application/vnd.openxmlformats-officedocument.presentationml.slide+xml"/>
  <Override PartName="/ppt/slides/slide26.xml" ContentType="application/vnd.openxmlformats-officedocument.presentationml.slide+xml"/>
  <Override PartName="/ppt/slides/slide2.xml" ContentType="application/vnd.openxmlformats-officedocument.presentationml.slide+xml"/>
  <Override PartName="/ppt/slides/slide50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44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43.xml" ContentType="application/vnd.openxmlformats-officedocument.presentationml.slide+xml"/>
  <Override PartName="/ppt/slides/slide57.xml" ContentType="application/vnd.openxmlformats-officedocument.presentationml.slide+xml"/>
  <Override PartName="/ppt/slides/slide9.xml" ContentType="application/vnd.openxmlformats-officedocument.presentationml.slide+xml"/>
  <Override PartName="/ppt/slides/slide18.xml" ContentType="application/vnd.openxmlformats-officedocument.presentationml.slide+xml"/>
  <Override PartName="/ppt/slides/slide42.xml" ContentType="application/vnd.openxmlformats-officedocument.presentationml.slide+xml"/>
  <Override PartName="/ppt/slides/slide56.xml" ContentType="application/vnd.openxmlformats-officedocument.presentationml.slide+xml"/>
  <Override PartName="/ppt/slides/slide8.xml" ContentType="application/vnd.openxmlformats-officedocument.presentationml.slide+xml"/>
  <Override PartName="/ppt/slides/slide17.xml" ContentType="application/vnd.openxmlformats-officedocument.presentationml.slide+xml"/>
  <Override PartName="/ppt/slides/slide41.xml" ContentType="application/vnd.openxmlformats-officedocument.presentationml.slide+xml"/>
  <Override PartName="/ppt/slides/slide55.xml" ContentType="application/vnd.openxmlformats-officedocument.presentationml.slide+xml"/>
  <Override PartName="/ppt/slides/slide7.xml" ContentType="application/vnd.openxmlformats-officedocument.presentationml.slide+xml"/>
  <Override PartName="/ppt/slides/slide16.xml" ContentType="application/vnd.openxmlformats-officedocument.presentationml.slide+xml"/>
  <Override PartName="/ppt/slides/slide40.xml" ContentType="application/vnd.openxmlformats-officedocument.presentationml.slide+xml"/>
  <Override PartName="/ppt/slides/slide54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media/image120.png" ContentType="image/png"/>
  <Override PartName="/ppt/media/image113.png" ContentType="image/png"/>
  <Override PartName="/ppt/media/image110.png" ContentType="image/png"/>
  <Override PartName="/ppt/media/image109.jpeg" ContentType="image/jpeg"/>
  <Override PartName="/ppt/media/image108.jpeg" ContentType="image/jpeg"/>
  <Override PartName="/ppt/media/image106.jpeg" ContentType="image/jpeg"/>
  <Override PartName="/ppt/media/image105.png" ContentType="image/png"/>
  <Override PartName="/ppt/media/image112.jpeg" ContentType="image/jpeg"/>
  <Override PartName="/ppt/media/image104.png" ContentType="image/png"/>
  <Override PartName="/ppt/media/image115.jpeg" ContentType="image/jpeg"/>
  <Override PartName="/ppt/media/image102.jpeg" ContentType="image/jpeg"/>
  <Override PartName="/ppt/media/image114.jpeg" ContentType="image/jpeg"/>
  <Override PartName="/ppt/media/image101.jpeg" ContentType="image/jpeg"/>
  <Override PartName="/ppt/media/image100.png" ContentType="image/png"/>
  <Override PartName="/ppt/media/image99.jpeg" ContentType="image/jpeg"/>
  <Override PartName="/ppt/media/image97.png" ContentType="image/png"/>
  <Override PartName="/ppt/media/image93.png" ContentType="image/png"/>
  <Override PartName="/ppt/media/image87.png" ContentType="image/png"/>
  <Override PartName="/ppt/media/image98.jpeg" ContentType="image/jpeg"/>
  <Override PartName="/ppt/media/image85.jpeg" ContentType="image/jpeg"/>
  <Override PartName="/ppt/media/image84.jpeg" ContentType="image/jpeg"/>
  <Override PartName="/ppt/media/image83.png" ContentType="image/png"/>
  <Override PartName="/ppt/media/image82.png" ContentType="image/png"/>
  <Override PartName="/ppt/media/image81.png" ContentType="image/png"/>
  <Override PartName="/ppt/media/image20.png" ContentType="image/png"/>
  <Override PartName="/ppt/media/image78.png" ContentType="image/png"/>
  <Override PartName="/ppt/media/image111.jpeg" ContentType="image/jpeg"/>
  <Override PartName="/ppt/media/image75.jpeg" ContentType="image/jpeg"/>
  <Override PartName="/ppt/media/image86.png" ContentType="image/png"/>
  <Override PartName="/ppt/media/image74.jpeg" ContentType="image/jpeg"/>
  <Override PartName="/ppt/media/image76.png" ContentType="image/png"/>
  <Override PartName="/ppt/media/image73.jpeg" ContentType="image/jpeg"/>
  <Override PartName="/ppt/media/image96.jpeg" ContentType="image/jpeg"/>
  <Override PartName="/ppt/media/image71.png" ContentType="image/png"/>
  <Override PartName="/ppt/media/image70.jpeg" ContentType="image/jpeg"/>
  <Override PartName="/ppt/media/image117.jpeg" ContentType="image/jpeg"/>
  <Override PartName="/ppt/media/image68.jpeg" ContentType="image/jpeg"/>
  <Override PartName="/ppt/media/image3.png" ContentType="image/png"/>
  <Override PartName="/ppt/media/image65.png" ContentType="image/png"/>
  <Override PartName="/ppt/media/image72.png" ContentType="image/png"/>
  <Override PartName="/ppt/media/image77.jpeg" ContentType="image/jpeg"/>
  <Override PartName="/ppt/media/image64.jpeg" ContentType="image/jpeg"/>
  <Override PartName="/ppt/media/image118.png" ContentType="image/png"/>
  <Override PartName="/ppt/media/image62.png" ContentType="image/png"/>
  <Override PartName="/ppt/media/image95.jpeg" ContentType="image/jpeg"/>
  <Override PartName="/ppt/media/image61.png" ContentType="image/png"/>
  <Override PartName="/ppt/media/image116.png" ContentType="image/png"/>
  <Override PartName="/ppt/media/image60.png" ContentType="image/png"/>
  <Override PartName="/ppt/media/image46.jpeg" ContentType="image/jpeg"/>
  <Override PartName="/ppt/media/image59.jpeg" ContentType="image/jpeg"/>
  <Override PartName="/ppt/media/image49.png" ContentType="image/png"/>
  <Override PartName="/ppt/media/image45.jpeg" ContentType="image/jpeg"/>
  <Override PartName="/ppt/media/image58.jpeg" ContentType="image/jpeg"/>
  <Override PartName="/ppt/media/image94.jpeg" ContentType="image/jpeg"/>
  <Override PartName="/ppt/media/image119.png" ContentType="image/png"/>
  <Override PartName="/ppt/media/image63.png" ContentType="image/png"/>
  <Override PartName="/ppt/media/image1.png" ContentType="image/png"/>
  <Override PartName="/ppt/media/image107.png" ContentType="image/png"/>
  <Override PartName="/ppt/media/image51.png" ContentType="image/png"/>
  <Override PartName="/ppt/media/image8.png" ContentType="image/png"/>
  <Override PartName="/ppt/media/image12.png" ContentType="image/png"/>
  <Override PartName="/ppt/media/image39.png" ContentType="image/png"/>
  <Override PartName="/ppt/media/image38.png" ContentType="image/png"/>
  <Override PartName="/ppt/media/image36.png" ContentType="image/png"/>
  <Override PartName="/ppt/media/image34.png" ContentType="image/png"/>
  <Override PartName="/ppt/media/image33.png" ContentType="image/png"/>
  <Override PartName="/ppt/media/image80.png" ContentType="image/png"/>
  <Override PartName="/ppt/media/image50.jpeg" ContentType="image/jpeg"/>
  <Override PartName="/ppt/media/image32.png" ContentType="image/png"/>
  <Override PartName="/ppt/media/image92.jpeg" ContentType="image/jpeg"/>
  <Override PartName="/ppt/media/image89.png" ContentType="image/png"/>
  <Override PartName="/ppt/media/image31.png" ContentType="image/png"/>
  <Override PartName="/ppt/media/image88.png" ContentType="image/png"/>
  <Override PartName="/ppt/media/image30.png" ContentType="image/png"/>
  <Override PartName="/ppt/media/image23.png" ContentType="image/png"/>
  <Override PartName="/ppt/media/image25.jpeg" ContentType="image/jpeg"/>
  <Override PartName="/ppt/media/image22.png" ContentType="image/png"/>
  <Override PartName="/ppt/media/image35.jpeg" ContentType="image/jpeg"/>
  <Override PartName="/ppt/media/image21.png" ContentType="image/png"/>
  <Override PartName="/ppt/media/image48.jpeg" ContentType="image/jpeg"/>
  <Override PartName="/ppt/media/image79.png" ContentType="image/png"/>
  <Override PartName="/ppt/media/image42.png" ContentType="image/png"/>
  <Override PartName="/ppt/media/image41.png" ContentType="image/png"/>
  <Override PartName="/ppt/media/image37.jpeg" ContentType="image/jpeg"/>
  <Override PartName="/ppt/media/image44.png" ContentType="image/png"/>
  <Override PartName="/ppt/media/image19.png" ContentType="image/png"/>
  <Override PartName="/ppt/media/image29.jpeg" ContentType="image/jpeg"/>
  <Override PartName="/ppt/media/image56.png" ContentType="image/png"/>
  <Override PartName="/ppt/media/image10.png" ContentType="image/png"/>
  <Override PartName="/ppt/media/image6.png" ContentType="image/png"/>
  <Override PartName="/ppt/media/image18.jpeg" ContentType="image/jpeg"/>
  <Override PartName="/ppt/media/image14.png" ContentType="image/png"/>
  <Override PartName="/ppt/media/image13.png" ContentType="image/png"/>
  <Override PartName="/ppt/media/image90.jpeg" ContentType="image/jpeg"/>
  <Override PartName="/ppt/media/image7.png" ContentType="image/png"/>
  <Override PartName="/ppt/media/image69.png" ContentType="image/png"/>
  <Override PartName="/ppt/media/image11.png" ContentType="image/png"/>
  <Override PartName="/ppt/media/image4.png" ContentType="image/png"/>
  <Override PartName="/ppt/media/image66.png" ContentType="image/png"/>
  <Override PartName="/ppt/media/image24.jpeg" ContentType="image/jpeg"/>
  <Override PartName="/ppt/media/image9.jpeg" ContentType="image/jpeg"/>
  <Override PartName="/ppt/media/image28.png" ContentType="image/png"/>
  <Override PartName="/ppt/media/image26.jpeg" ContentType="image/jpeg"/>
  <Override PartName="/ppt/media/image57.png" ContentType="image/png"/>
  <Override PartName="/ppt/media/image53.png" ContentType="image/png"/>
  <Override PartName="/ppt/media/image55.png" ContentType="image/png"/>
  <Override PartName="/ppt/media/image5.png" ContentType="image/png"/>
  <Override PartName="/ppt/media/image2.png" ContentType="image/png"/>
  <Override PartName="/ppt/media/image52.png" ContentType="image/png"/>
  <Override PartName="/ppt/media/image103.jpeg" ContentType="image/jpeg"/>
  <Override PartName="/ppt/media/image67.jpeg" ContentType="image/jpeg"/>
  <Override PartName="/ppt/media/image27.png" ContentType="image/png"/>
  <Override PartName="/ppt/media/image54.png" ContentType="image/png"/>
  <Override PartName="/ppt/media/image17.png" ContentType="image/png"/>
  <Override PartName="/ppt/media/image47.png" ContentType="image/png"/>
  <Override PartName="/ppt/media/image43.jpeg" ContentType="image/jpeg"/>
  <Override PartName="/ppt/media/image91.png" ContentType="image/png"/>
  <Override PartName="/ppt/media/image16.png" ContentType="image/png"/>
  <Override PartName="/ppt/media/image40.png" ContentType="image/png"/>
  <Override PartName="/ppt/media/image15.png" ContentType="image/png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<Relationship Id="rId36" Type="http://schemas.openxmlformats.org/officeDocument/2006/relationships/slide" Target="slides/slide32.xml"/><Relationship Id="rId37" Type="http://schemas.openxmlformats.org/officeDocument/2006/relationships/slide" Target="slides/slide33.xml"/><Relationship Id="rId38" Type="http://schemas.openxmlformats.org/officeDocument/2006/relationships/slide" Target="slides/slide34.xml"/><Relationship Id="rId39" Type="http://schemas.openxmlformats.org/officeDocument/2006/relationships/slide" Target="slides/slide35.xml"/><Relationship Id="rId40" Type="http://schemas.openxmlformats.org/officeDocument/2006/relationships/slide" Target="slides/slide36.xml"/><Relationship Id="rId41" Type="http://schemas.openxmlformats.org/officeDocument/2006/relationships/slide" Target="slides/slide37.xml"/><Relationship Id="rId42" Type="http://schemas.openxmlformats.org/officeDocument/2006/relationships/slide" Target="slides/slide38.xml"/><Relationship Id="rId43" Type="http://schemas.openxmlformats.org/officeDocument/2006/relationships/slide" Target="slides/slide39.xml"/><Relationship Id="rId44" Type="http://schemas.openxmlformats.org/officeDocument/2006/relationships/slide" Target="slides/slide40.xml"/><Relationship Id="rId45" Type="http://schemas.openxmlformats.org/officeDocument/2006/relationships/slide" Target="slides/slide41.xml"/><Relationship Id="rId46" Type="http://schemas.openxmlformats.org/officeDocument/2006/relationships/slide" Target="slides/slide42.xml"/><Relationship Id="rId47" Type="http://schemas.openxmlformats.org/officeDocument/2006/relationships/slide" Target="slides/slide43.xml"/><Relationship Id="rId48" Type="http://schemas.openxmlformats.org/officeDocument/2006/relationships/slide" Target="slides/slide44.xml"/><Relationship Id="rId49" Type="http://schemas.openxmlformats.org/officeDocument/2006/relationships/slide" Target="slides/slide45.xml"/><Relationship Id="rId50" Type="http://schemas.openxmlformats.org/officeDocument/2006/relationships/slide" Target="slides/slide46.xml"/><Relationship Id="rId51" Type="http://schemas.openxmlformats.org/officeDocument/2006/relationships/slide" Target="slides/slide47.xml"/><Relationship Id="rId52" Type="http://schemas.openxmlformats.org/officeDocument/2006/relationships/slide" Target="slides/slide48.xml"/><Relationship Id="rId53" Type="http://schemas.openxmlformats.org/officeDocument/2006/relationships/slide" Target="slides/slide49.xml"/><Relationship Id="rId54" Type="http://schemas.openxmlformats.org/officeDocument/2006/relationships/slide" Target="slides/slide50.xml"/><Relationship Id="rId55" Type="http://schemas.openxmlformats.org/officeDocument/2006/relationships/slide" Target="slides/slide51.xml"/><Relationship Id="rId56" Type="http://schemas.openxmlformats.org/officeDocument/2006/relationships/slide" Target="slides/slide52.xml"/><Relationship Id="rId57" Type="http://schemas.openxmlformats.org/officeDocument/2006/relationships/slide" Target="slides/slide53.xml"/><Relationship Id="rId58" Type="http://schemas.openxmlformats.org/officeDocument/2006/relationships/slide" Target="slides/slide54.xml"/><Relationship Id="rId59" Type="http://schemas.openxmlformats.org/officeDocument/2006/relationships/slide" Target="slides/slide55.xml"/><Relationship Id="rId60" Type="http://schemas.openxmlformats.org/officeDocument/2006/relationships/slide" Target="slides/slide56.xml"/><Relationship Id="rId61" Type="http://schemas.openxmlformats.org/officeDocument/2006/relationships/slide" Target="slides/slide57.xml"/><Relationship Id="rId62" Type="http://schemas.openxmlformats.org/officeDocument/2006/relationships/slide" Target="slides/slide58.xml"/><Relationship Id="rId63" Type="http://schemas.openxmlformats.org/officeDocument/2006/relationships/slide" Target="slides/slide59.xml"/><Relationship Id="rId64" Type="http://schemas.openxmlformats.org/officeDocument/2006/relationships/slide" Target="slides/slide60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wrap="none" lIns="0" rIns="0" tIns="0" bIns="0"/>
          <a:p>
            <a:r>
              <a:rPr lang="es-ES"/>
              <a:t>Pulse para editar el formato de las notas</a:t>
            </a:r>
            <a:endParaRPr/>
          </a:p>
        </p:txBody>
      </p:sp>
      <p:sp>
        <p:nvSpPr>
          <p:cNvPr id="73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wrap="none" lIns="0" rIns="0" tIns="0" bIns="0"/>
          <a:p>
            <a:r>
              <a:rPr lang="es-ES"/>
              <a:t>&lt;encabezamiento&gt;</a:t>
            </a:r>
            <a:endParaRPr/>
          </a:p>
        </p:txBody>
      </p:sp>
      <p:sp>
        <p:nvSpPr>
          <p:cNvPr id="74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wrap="none" lIns="0" rIns="0" tIns="0" bIns="0"/>
          <a:p>
            <a:pPr algn="r"/>
            <a:r>
              <a:rPr lang="es-ES"/>
              <a:t>&lt;fecha/hora&gt;</a:t>
            </a:r>
            <a:endParaRPr/>
          </a:p>
        </p:txBody>
      </p:sp>
      <p:sp>
        <p:nvSpPr>
          <p:cNvPr id="75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wrap="none" lIns="0" rIns="0" tIns="0" bIns="0" anchor="b"/>
          <a:p>
            <a:r>
              <a:rPr lang="es-ES"/>
              <a:t>&lt;pie de página&gt;</a:t>
            </a:r>
            <a:endParaRPr/>
          </a:p>
        </p:txBody>
      </p:sp>
      <p:sp>
        <p:nvSpPr>
          <p:cNvPr id="76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wrap="none" lIns="0" rIns="0" tIns="0" bIns="0" anchor="b"/>
          <a:p>
            <a:pPr algn="r"/>
            <a:fld id="{5E4625BE-AABE-4D25-AFE8-AC3965289DEF}" type="slidenum">
              <a:rPr lang="es-ES"/>
              <a:t>&lt;número&gt;</a:t>
            </a:fld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8.xml.rels><?xml version="1.0" encoding="UTF-8"?>
<Relationships xmlns="http://schemas.openxmlformats.org/package/2006/relationships"><Relationship Id="rId1" Type="http://schemas.openxmlformats.org/officeDocument/2006/relationships/slide" Target="../slides/slide18.xml"/><Relationship Id="rId2" Type="http://schemas.openxmlformats.org/officeDocument/2006/relationships/notesMaster" Target="../notesMasters/notesMaster1.xml"/>
</Relationships>
</file>

<file path=ppt/notesSlides/_rels/notesSlide19.xml.rels><?xml version="1.0" encoding="UTF-8"?>
<Relationships xmlns="http://schemas.openxmlformats.org/package/2006/relationships"><Relationship Id="rId1" Type="http://schemas.openxmlformats.org/officeDocument/2006/relationships/slide" Target="../slides/slide19.xml"/><Relationship Id="rId2" Type="http://schemas.openxmlformats.org/officeDocument/2006/relationships/notesMaster" Target="../notesMasters/notesMaster1.xml"/>
</Relationships>
</file>

<file path=ppt/notesSlides/_rels/notesSlide50.xml.rels><?xml version="1.0" encoding="UTF-8"?>
<Relationships xmlns="http://schemas.openxmlformats.org/package/2006/relationships"><Relationship Id="rId1" Type="http://schemas.openxmlformats.org/officeDocument/2006/relationships/slide" Target="../slides/slide50.xml"/><Relationship Id="rId2" Type="http://schemas.openxmlformats.org/officeDocument/2006/relationships/notesMaster" Target="../notesMasters/notesMaster1.xml"/>
</Relationships>
</file>

<file path=ppt/notesSlides/_rels/notesSlide53.xml.rels><?xml version="1.0" encoding="UTF-8"?>
<Relationships xmlns="http://schemas.openxmlformats.org/package/2006/relationships"><Relationship Id="rId1" Type="http://schemas.openxmlformats.org/officeDocument/2006/relationships/slide" Target="../slides/slide53.xml"/><Relationship Id="rId2" Type="http://schemas.openxmlformats.org/officeDocument/2006/relationships/notesMaster" Target="../notesMasters/notesMaster1.xml"/>
</Relationships>
</file>

<file path=ppt/notesSlides/notesSlide1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CustomShape 1"/>
          <p:cNvSpPr/>
          <p:nvPr/>
        </p:nvSpPr>
        <p:spPr>
          <a:xfrm>
            <a:off x="3884760" y="8685360"/>
            <a:ext cx="2970360" cy="455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fld id="{BBA41E35-871A-4DAB-A996-E7A445390515}" type="slidenum">
              <a:rPr lang="es-ES" sz="1200">
                <a:solidFill>
                  <a:srgbClr val="000000"/>
                </a:solidFill>
                <a:latin typeface="+mn-lt"/>
                <a:ea typeface="+mn-ea"/>
              </a:rPr>
              <a:t>&lt;número&gt;</a:t>
            </a:fld>
            <a:endParaRPr/>
          </a:p>
        </p:txBody>
      </p:sp>
      <p:sp>
        <p:nvSpPr>
          <p:cNvPr id="356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960" cy="4113360"/>
          </a:xfrm>
          <a:prstGeom prst="rect">
            <a:avLst/>
          </a:prstGeom>
        </p:spPr>
        <p:txBody>
          <a:bodyPr wrap="none" lIns="0" rIns="0" tIns="0" bIns="0" anchor="ctr"/>
          <a:p>
            <a:endParaRPr/>
          </a:p>
        </p:txBody>
      </p:sp>
    </p:spTree>
  </p:cSld>
</p:notes>
</file>

<file path=ppt/notesSlides/notesSlide1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CustomShape 1"/>
          <p:cNvSpPr/>
          <p:nvPr/>
        </p:nvSpPr>
        <p:spPr>
          <a:xfrm>
            <a:off x="3884760" y="8685360"/>
            <a:ext cx="2970360" cy="455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fld id="{11A3EFA3-A297-4F47-AE57-E323A4FA7D16}" type="slidenum">
              <a:rPr lang="es-ES" sz="1200">
                <a:solidFill>
                  <a:srgbClr val="000000"/>
                </a:solidFill>
                <a:latin typeface="+mn-lt"/>
                <a:ea typeface="+mn-ea"/>
              </a:rPr>
              <a:t>&lt;número&gt;</a:t>
            </a:fld>
            <a:endParaRPr/>
          </a:p>
        </p:txBody>
      </p:sp>
      <p:sp>
        <p:nvSpPr>
          <p:cNvPr id="358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960" cy="4113360"/>
          </a:xfrm>
          <a:prstGeom prst="rect">
            <a:avLst/>
          </a:prstGeom>
        </p:spPr>
        <p:txBody>
          <a:bodyPr wrap="none" lIns="0" rIns="0" tIns="0" bIns="0" anchor="ctr"/>
          <a:p>
            <a:endParaRPr/>
          </a:p>
        </p:txBody>
      </p:sp>
    </p:spTree>
  </p:cSld>
</p:notes>
</file>

<file path=ppt/notesSlides/notesSlide5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CustomShape 1"/>
          <p:cNvSpPr/>
          <p:nvPr/>
        </p:nvSpPr>
        <p:spPr>
          <a:xfrm>
            <a:off x="3884760" y="8685360"/>
            <a:ext cx="2970360" cy="455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fld id="{A22C1A8E-2A4F-431D-A9D9-980939499F47}" type="slidenum">
              <a:rPr lang="es-ES" sz="1200">
                <a:solidFill>
                  <a:srgbClr val="000000"/>
                </a:solidFill>
                <a:latin typeface="+mn-lt"/>
                <a:ea typeface="+mn-ea"/>
              </a:rPr>
              <a:t>&lt;número&gt;</a:t>
            </a:fld>
            <a:endParaRPr/>
          </a:p>
        </p:txBody>
      </p:sp>
      <p:sp>
        <p:nvSpPr>
          <p:cNvPr id="360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960" cy="4113360"/>
          </a:xfrm>
          <a:prstGeom prst="rect">
            <a:avLst/>
          </a:prstGeom>
        </p:spPr>
        <p:txBody>
          <a:bodyPr wrap="none" lIns="0" rIns="0" tIns="0" bIns="0" anchor="ctr"/>
          <a:p>
            <a:endParaRPr/>
          </a:p>
        </p:txBody>
      </p:sp>
    </p:spTree>
  </p:cSld>
</p:notes>
</file>

<file path=ppt/notesSlides/notesSlide5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CustomShape 1"/>
          <p:cNvSpPr/>
          <p:nvPr/>
        </p:nvSpPr>
        <p:spPr>
          <a:xfrm>
            <a:off x="3884760" y="8685360"/>
            <a:ext cx="2970360" cy="455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fld id="{C145E0C4-911E-455C-BBC1-2EC99119062D}" type="slidenum">
              <a:rPr lang="es-ES" sz="1200">
                <a:solidFill>
                  <a:srgbClr val="000000"/>
                </a:solidFill>
                <a:latin typeface="+mn-lt"/>
                <a:ea typeface="+mn-ea"/>
              </a:rPr>
              <a:t>&lt;número&gt;</a:t>
            </a:fld>
            <a:endParaRPr/>
          </a:p>
        </p:txBody>
      </p:sp>
      <p:sp>
        <p:nvSpPr>
          <p:cNvPr id="362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960" cy="4113360"/>
          </a:xfrm>
          <a:prstGeom prst="rect">
            <a:avLst/>
          </a:prstGeom>
        </p:spPr>
        <p:txBody>
          <a:bodyPr wrap="none" lIns="0" rIns="0" tIns="0" bIns="0" anchor="ctr"/>
          <a:p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4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pic>
        <p:nvPicPr>
          <p:cNvPr id="34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5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50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6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endParaRPr/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wrap="none" lIns="0" rIns="0" tIns="0" bIns="0"/>
          <a:p>
            <a:endParaRPr/>
          </a:p>
        </p:txBody>
      </p:sp>
      <p:pic>
        <p:nvPicPr>
          <p:cNvPr id="70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1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r>
              <a:rPr lang="es-ES"/>
              <a:t>Pulse para editar el formato del texto de título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wrap="none" lIns="0" rIns="0" tIns="0" bIns="0"/>
          <a:p>
            <a:pPr>
              <a:buSzPct val="25000"/>
              <a:buFont typeface="StarSymbol"/>
              <a:buChar char=""/>
            </a:pPr>
            <a:r>
              <a:rPr lang="es-ES"/>
              <a:t>Pulse para editar el formato de esquema del texto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s-ES"/>
              <a:t>Segundo nivel del esquema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s-ES"/>
              <a:t>Tercer nivel del esquema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s-ES"/>
              <a:t>Cuarto nivel del esquema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s-ES"/>
              <a:t>Quinto nivel del esquema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s-ES"/>
              <a:t>Sexto nivel del esquema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s-ES"/>
              <a:t>Séptimo nivel del esquema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wrap="none" lIns="0" rIns="0" tIns="0" bIns="0" anchor="ctr"/>
          <a:p>
            <a:pPr algn="ctr"/>
            <a:r>
              <a:rPr lang="es-ES"/>
              <a:t>Pulse para editar el formato del texto de título</a:t>
            </a:r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wrap="none" lIns="0" rIns="0" tIns="0" bIns="0"/>
          <a:p>
            <a:pPr>
              <a:buSzPct val="25000"/>
              <a:buFont typeface="StarSymbol"/>
              <a:buChar char=""/>
            </a:pPr>
            <a:r>
              <a:rPr lang="es-ES"/>
              <a:t>Pulse para editar el formato de esquema del texto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s-ES"/>
              <a:t>Segundo nivel del esquema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s-ES"/>
              <a:t>Tercer nivel del esquema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s-ES"/>
              <a:t>Cuarto nivel del esquema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s-ES"/>
              <a:t>Quinto nivel del esquema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s-ES"/>
              <a:t>Sexto nivel del esquema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s-ES"/>
              <a:t>Séptimo nivel del esquema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jpeg"/><Relationship Id="rId3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18.jpeg"/><Relationship Id="rId3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image" Target="../media/image20.png"/><Relationship Id="rId3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jpeg"/><Relationship Id="rId3" Type="http://schemas.openxmlformats.org/officeDocument/2006/relationships/image" Target="../media/image25.jpeg"/><Relationship Id="rId4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image" Target="../media/image27.png"/><Relationship Id="rId3" Type="http://schemas.openxmlformats.org/officeDocument/2006/relationships/image" Target="../media/image28.png"/><Relationship Id="rId4" Type="http://schemas.openxmlformats.org/officeDocument/2006/relationships/image" Target="../media/image29.jpeg"/><Relationship Id="rId5" Type="http://schemas.openxmlformats.org/officeDocument/2006/relationships/image" Target="../media/image30.png"/><Relationship Id="rId6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31.png"/><Relationship Id="rId2" Type="http://schemas.openxmlformats.org/officeDocument/2006/relationships/image" Target="../media/image32.png"/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5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35.jpeg"/><Relationship Id="rId2" Type="http://schemas.openxmlformats.org/officeDocument/2006/relationships/image" Target="../media/image36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18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37.jpeg"/><Relationship Id="rId2" Type="http://schemas.openxmlformats.org/officeDocument/2006/relationships/image" Target="../media/image38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19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39.png"/><Relationship Id="rId2" Type="http://schemas.openxmlformats.org/officeDocument/2006/relationships/slideLayout" Target="../slideLayouts/slideLayout1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40.png"/><Relationship Id="rId2" Type="http://schemas.openxmlformats.org/officeDocument/2006/relationships/image" Target="../media/image41.png"/><Relationship Id="rId3" Type="http://schemas.openxmlformats.org/officeDocument/2006/relationships/slideLayout" Target="../slideLayouts/slideLayout1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42.png"/><Relationship Id="rId2" Type="http://schemas.openxmlformats.org/officeDocument/2006/relationships/image" Target="../media/image43.jpeg"/><Relationship Id="rId3" Type="http://schemas.openxmlformats.org/officeDocument/2006/relationships/slideLayout" Target="../slideLayouts/slideLayout1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44.png"/><Relationship Id="rId2" Type="http://schemas.openxmlformats.org/officeDocument/2006/relationships/image" Target="../media/image45.jpeg"/><Relationship Id="rId3" Type="http://schemas.openxmlformats.org/officeDocument/2006/relationships/image" Target="../media/image46.jpeg"/><Relationship Id="rId4" Type="http://schemas.openxmlformats.org/officeDocument/2006/relationships/slideLayout" Target="../slideLayouts/slideLayout1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47.png"/><Relationship Id="rId2" Type="http://schemas.openxmlformats.org/officeDocument/2006/relationships/slideLayout" Target="../slideLayouts/slideLayout1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48.jpeg"/><Relationship Id="rId2" Type="http://schemas.openxmlformats.org/officeDocument/2006/relationships/image" Target="../media/image49.png"/><Relationship Id="rId3" Type="http://schemas.openxmlformats.org/officeDocument/2006/relationships/slideLayout" Target="../slideLayouts/slideLayout13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50.jpeg"/><Relationship Id="rId2" Type="http://schemas.openxmlformats.org/officeDocument/2006/relationships/image" Target="../media/image51.png"/><Relationship Id="rId3" Type="http://schemas.openxmlformats.org/officeDocument/2006/relationships/slideLayout" Target="../slideLayouts/slideLayout13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52.png"/><Relationship Id="rId2" Type="http://schemas.openxmlformats.org/officeDocument/2006/relationships/image" Target="../media/image53.png"/><Relationship Id="rId3" Type="http://schemas.openxmlformats.org/officeDocument/2006/relationships/image" Target="../media/image54.png"/><Relationship Id="rId4" Type="http://schemas.openxmlformats.org/officeDocument/2006/relationships/image" Target="../media/image55.png"/><Relationship Id="rId5" Type="http://schemas.openxmlformats.org/officeDocument/2006/relationships/image" Target="../media/image56.png"/><Relationship Id="rId6" Type="http://schemas.openxmlformats.org/officeDocument/2006/relationships/slideLayout" Target="../slideLayouts/slideLayout13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57.png"/><Relationship Id="rId2" Type="http://schemas.openxmlformats.org/officeDocument/2006/relationships/image" Target="../media/image58.jpeg"/><Relationship Id="rId3" Type="http://schemas.openxmlformats.org/officeDocument/2006/relationships/image" Target="../media/image59.jpeg"/><Relationship Id="rId4" Type="http://schemas.openxmlformats.org/officeDocument/2006/relationships/slideLayout" Target="../slideLayouts/slideLayout1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60.png"/><Relationship Id="rId2" Type="http://schemas.openxmlformats.org/officeDocument/2006/relationships/slideLayout" Target="../slideLayouts/slideLayout1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61.png"/><Relationship Id="rId2" Type="http://schemas.openxmlformats.org/officeDocument/2006/relationships/slideLayout" Target="../slideLayouts/slideLayout1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image" Target="../media/image62.png"/><Relationship Id="rId2" Type="http://schemas.openxmlformats.org/officeDocument/2006/relationships/slideLayout" Target="../slideLayouts/slideLayout1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image" Target="../media/image63.png"/><Relationship Id="rId2" Type="http://schemas.openxmlformats.org/officeDocument/2006/relationships/image" Target="../media/image64.jpeg"/><Relationship Id="rId3" Type="http://schemas.openxmlformats.org/officeDocument/2006/relationships/slideLayout" Target="../slideLayouts/slideLayout1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image" Target="../media/image65.png"/><Relationship Id="rId2" Type="http://schemas.openxmlformats.org/officeDocument/2006/relationships/slideLayout" Target="../slideLayouts/slideLayout1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image" Target="../media/image66.png"/><Relationship Id="rId2" Type="http://schemas.openxmlformats.org/officeDocument/2006/relationships/image" Target="../media/image67.jpeg"/><Relationship Id="rId3" Type="http://schemas.openxmlformats.org/officeDocument/2006/relationships/image" Target="../media/image68.jpeg"/><Relationship Id="rId4" Type="http://schemas.openxmlformats.org/officeDocument/2006/relationships/slideLayout" Target="../slideLayouts/slideLayout1.xml"/>
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image" Target="../media/image69.png"/><Relationship Id="rId2" Type="http://schemas.openxmlformats.org/officeDocument/2006/relationships/image" Target="../media/image70.jpeg"/><Relationship Id="rId3" Type="http://schemas.openxmlformats.org/officeDocument/2006/relationships/slideLayout" Target="../slideLayouts/slideLayout1.xml"/>
</Relationships>
</file>

<file path=ppt/slides/_rels/slide36.xml.rels><?xml version="1.0" encoding="UTF-8"?>
<Relationships xmlns="http://schemas.openxmlformats.org/package/2006/relationships"><Relationship Id="rId1" Type="http://schemas.openxmlformats.org/officeDocument/2006/relationships/image" Target="../media/image71.png"/><Relationship Id="rId2" Type="http://schemas.openxmlformats.org/officeDocument/2006/relationships/slideLayout" Target="../slideLayouts/slideLayout1.xml"/>
</Relationships>
</file>

<file path=ppt/slides/_rels/slide37.xml.rels><?xml version="1.0" encoding="UTF-8"?>
<Relationships xmlns="http://schemas.openxmlformats.org/package/2006/relationships"><Relationship Id="rId1" Type="http://schemas.openxmlformats.org/officeDocument/2006/relationships/image" Target="../media/image72.png"/><Relationship Id="rId2" Type="http://schemas.openxmlformats.org/officeDocument/2006/relationships/slideLayout" Target="../slideLayouts/slideLayout1.xml"/>
</Relationships>
</file>

<file path=ppt/slides/_rels/slide38.xml.rels><?xml version="1.0" encoding="UTF-8"?>
<Relationships xmlns="http://schemas.openxmlformats.org/package/2006/relationships"><Relationship Id="rId1" Type="http://schemas.openxmlformats.org/officeDocument/2006/relationships/image" Target="../media/image73.jpeg"/><Relationship Id="rId2" Type="http://schemas.openxmlformats.org/officeDocument/2006/relationships/slideLayout" Target="../slideLayouts/slideLayout13.xml"/>
</Relationships>
</file>

<file path=ppt/slides/_rels/slide39.xml.rels><?xml version="1.0" encoding="UTF-8"?>
<Relationships xmlns="http://schemas.openxmlformats.org/package/2006/relationships"><Relationship Id="rId1" Type="http://schemas.openxmlformats.org/officeDocument/2006/relationships/image" Target="../media/image74.jpeg"/><Relationship Id="rId2" Type="http://schemas.openxmlformats.org/officeDocument/2006/relationships/image" Target="../media/image75.jpeg"/><Relationship Id="rId3" Type="http://schemas.openxmlformats.org/officeDocument/2006/relationships/image" Target="../media/image76.png"/><Relationship Id="rId4" Type="http://schemas.openxmlformats.org/officeDocument/2006/relationships/slideLayout" Target="../slideLayouts/slideLayout13.xml"/>
</Relationships>
</file>

<file path=ppt/slides/_rels/slide40.xml.rels><?xml version="1.0" encoding="UTF-8"?>
<Relationships xmlns="http://schemas.openxmlformats.org/package/2006/relationships"><Relationship Id="rId1" Type="http://schemas.openxmlformats.org/officeDocument/2006/relationships/image" Target="../media/image77.jpeg"/><Relationship Id="rId2" Type="http://schemas.openxmlformats.org/officeDocument/2006/relationships/image" Target="../media/image78.png"/><Relationship Id="rId3" Type="http://schemas.openxmlformats.org/officeDocument/2006/relationships/slideLayout" Target="../slideLayouts/slideLayout13.xml"/>
</Relationships>
</file>

<file path=ppt/slides/_rels/slide41.xml.rels><?xml version="1.0" encoding="UTF-8"?>
<Relationships xmlns="http://schemas.openxmlformats.org/package/2006/relationships"><Relationship Id="rId1" Type="http://schemas.openxmlformats.org/officeDocument/2006/relationships/image" Target="../media/image79.png"/><Relationship Id="rId2" Type="http://schemas.openxmlformats.org/officeDocument/2006/relationships/slideLayout" Target="../slideLayouts/slideLayout1.xml"/>
</Relationships>
</file>

<file path=ppt/slides/_rels/slide42.xml.rels><?xml version="1.0" encoding="UTF-8"?>
<Relationships xmlns="http://schemas.openxmlformats.org/package/2006/relationships"><Relationship Id="rId1" Type="http://schemas.openxmlformats.org/officeDocument/2006/relationships/image" Target="../media/image80.png"/><Relationship Id="rId2" Type="http://schemas.openxmlformats.org/officeDocument/2006/relationships/slideLayout" Target="../slideLayouts/slideLayout1.xml"/>
</Relationships>
</file>

<file path=ppt/slides/_rels/slide43.xml.rels><?xml version="1.0" encoding="UTF-8"?>
<Relationships xmlns="http://schemas.openxmlformats.org/package/2006/relationships"><Relationship Id="rId1" Type="http://schemas.openxmlformats.org/officeDocument/2006/relationships/image" Target="../media/image81.png"/><Relationship Id="rId2" Type="http://schemas.openxmlformats.org/officeDocument/2006/relationships/slideLayout" Target="../slideLayouts/slideLayout1.xml"/>
</Relationships>
</file>

<file path=ppt/slides/_rels/slide44.xml.rels><?xml version="1.0" encoding="UTF-8"?>
<Relationships xmlns="http://schemas.openxmlformats.org/package/2006/relationships"><Relationship Id="rId1" Type="http://schemas.openxmlformats.org/officeDocument/2006/relationships/image" Target="../media/image82.png"/><Relationship Id="rId2" Type="http://schemas.openxmlformats.org/officeDocument/2006/relationships/slideLayout" Target="../slideLayouts/slideLayout1.xml"/>
</Relationships>
</file>

<file path=ppt/slides/_rels/slide45.xml.rels><?xml version="1.0" encoding="UTF-8"?>
<Relationships xmlns="http://schemas.openxmlformats.org/package/2006/relationships"><Relationship Id="rId1" Type="http://schemas.openxmlformats.org/officeDocument/2006/relationships/image" Target="../media/image83.png"/><Relationship Id="rId2" Type="http://schemas.openxmlformats.org/officeDocument/2006/relationships/image" Target="../media/image84.jpeg"/><Relationship Id="rId3" Type="http://schemas.openxmlformats.org/officeDocument/2006/relationships/image" Target="../media/image85.jpeg"/><Relationship Id="rId4" Type="http://schemas.openxmlformats.org/officeDocument/2006/relationships/slideLayout" Target="../slideLayouts/slideLayout1.xml"/>
</Relationships>
</file>

<file path=ppt/slides/_rels/slide46.xml.rels><?xml version="1.0" encoding="UTF-8"?>
<Relationships xmlns="http://schemas.openxmlformats.org/package/2006/relationships"><Relationship Id="rId1" Type="http://schemas.openxmlformats.org/officeDocument/2006/relationships/image" Target="../media/image86.png"/><Relationship Id="rId2" Type="http://schemas.openxmlformats.org/officeDocument/2006/relationships/slideLayout" Target="../slideLayouts/slideLayout1.xml"/>
</Relationships>
</file>

<file path=ppt/slides/_rels/slide47.xml.rels><?xml version="1.0" encoding="UTF-8"?>
<Relationships xmlns="http://schemas.openxmlformats.org/package/2006/relationships"><Relationship Id="rId1" Type="http://schemas.openxmlformats.org/officeDocument/2006/relationships/image" Target="../media/image87.png"/><Relationship Id="rId2" Type="http://schemas.openxmlformats.org/officeDocument/2006/relationships/slideLayout" Target="../slideLayouts/slideLayout1.xml"/>
</Relationships>
</file>

<file path=ppt/slides/_rels/slide48.xml.rels><?xml version="1.0" encoding="UTF-8"?>
<Relationships xmlns="http://schemas.openxmlformats.org/package/2006/relationships"><Relationship Id="rId1" Type="http://schemas.openxmlformats.org/officeDocument/2006/relationships/image" Target="../media/image88.png"/><Relationship Id="rId2" Type="http://schemas.openxmlformats.org/officeDocument/2006/relationships/slideLayout" Target="../slideLayouts/slideLayout1.xml"/>
</Relationships>
</file>

<file path=ppt/slides/_rels/slide49.xml.rels><?xml version="1.0" encoding="UTF-8"?>
<Relationships xmlns="http://schemas.openxmlformats.org/package/2006/relationships"><Relationship Id="rId1" Type="http://schemas.openxmlformats.org/officeDocument/2006/relationships/image" Target="../media/image89.png"/><Relationship Id="rId2" Type="http://schemas.openxmlformats.org/officeDocument/2006/relationships/slideLayout" Target="../slideLayouts/slideLayout1.xml"/>
</Relationships>
</file>

<file path=ppt/slides/_rels/slide50.xml.rels><?xml version="1.0" encoding="UTF-8"?>
<Relationships xmlns="http://schemas.openxmlformats.org/package/2006/relationships"><Relationship Id="rId1" Type="http://schemas.openxmlformats.org/officeDocument/2006/relationships/image" Target="../media/image90.jpeg"/><Relationship Id="rId2" Type="http://schemas.openxmlformats.org/officeDocument/2006/relationships/image" Target="../media/image91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50.xml"/>
</Relationships>
</file>

<file path=ppt/slides/_rels/slide51.xml.rels><?xml version="1.0" encoding="UTF-8"?>
<Relationships xmlns="http://schemas.openxmlformats.org/package/2006/relationships"><Relationship Id="rId1" Type="http://schemas.openxmlformats.org/officeDocument/2006/relationships/image" Target="../media/image92.jpeg"/><Relationship Id="rId2" Type="http://schemas.openxmlformats.org/officeDocument/2006/relationships/image" Target="../media/image93.png"/><Relationship Id="rId3" Type="http://schemas.openxmlformats.org/officeDocument/2006/relationships/image" Target="../media/image94.jpeg"/><Relationship Id="rId4" Type="http://schemas.openxmlformats.org/officeDocument/2006/relationships/image" Target="../media/image95.jpeg"/><Relationship Id="rId5" Type="http://schemas.openxmlformats.org/officeDocument/2006/relationships/slideLayout" Target="../slideLayouts/slideLayout13.xml"/>
</Relationships>
</file>

<file path=ppt/slides/_rels/slide52.xml.rels><?xml version="1.0" encoding="UTF-8"?>
<Relationships xmlns="http://schemas.openxmlformats.org/package/2006/relationships"><Relationship Id="rId1" Type="http://schemas.openxmlformats.org/officeDocument/2006/relationships/image" Target="../media/image96.jpeg"/><Relationship Id="rId2" Type="http://schemas.openxmlformats.org/officeDocument/2006/relationships/image" Target="../media/image97.png"/><Relationship Id="rId3" Type="http://schemas.openxmlformats.org/officeDocument/2006/relationships/image" Target="../media/image98.jpeg"/><Relationship Id="rId4" Type="http://schemas.openxmlformats.org/officeDocument/2006/relationships/image" Target="../media/image99.jpeg"/><Relationship Id="rId5" Type="http://schemas.openxmlformats.org/officeDocument/2006/relationships/image" Target="../media/image100.png"/><Relationship Id="rId6" Type="http://schemas.openxmlformats.org/officeDocument/2006/relationships/slideLayout" Target="../slideLayouts/slideLayout13.xml"/>
</Relationships>
</file>

<file path=ppt/slides/_rels/slide53.xml.rels><?xml version="1.0" encoding="UTF-8"?>
<Relationships xmlns="http://schemas.openxmlformats.org/package/2006/relationships"><Relationship Id="rId1" Type="http://schemas.openxmlformats.org/officeDocument/2006/relationships/image" Target="../media/image101.jpeg"/><Relationship Id="rId2" Type="http://schemas.openxmlformats.org/officeDocument/2006/relationships/image" Target="../media/image102.jpeg"/><Relationship Id="rId3" Type="http://schemas.openxmlformats.org/officeDocument/2006/relationships/image" Target="../media/image103.jpeg"/><Relationship Id="rId4" Type="http://schemas.openxmlformats.org/officeDocument/2006/relationships/image" Target="../media/image104.png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53.xml"/>
</Relationships>
</file>

<file path=ppt/slides/_rels/slide54.xml.rels><?xml version="1.0" encoding="UTF-8"?>
<Relationships xmlns="http://schemas.openxmlformats.org/package/2006/relationships"><Relationship Id="rId1" Type="http://schemas.openxmlformats.org/officeDocument/2006/relationships/image" Target="../media/image105.png"/><Relationship Id="rId2" Type="http://schemas.openxmlformats.org/officeDocument/2006/relationships/image" Target="../media/image106.jpeg"/><Relationship Id="rId3" Type="http://schemas.openxmlformats.org/officeDocument/2006/relationships/slideLayout" Target="../slideLayouts/slideLayout1.xml"/>
</Relationships>
</file>

<file path=ppt/slides/_rels/slide55.xml.rels><?xml version="1.0" encoding="UTF-8"?>
<Relationships xmlns="http://schemas.openxmlformats.org/package/2006/relationships"><Relationship Id="rId1" Type="http://schemas.openxmlformats.org/officeDocument/2006/relationships/image" Target="../media/image107.png"/><Relationship Id="rId2" Type="http://schemas.openxmlformats.org/officeDocument/2006/relationships/image" Target="../media/image108.jpeg"/><Relationship Id="rId3" Type="http://schemas.openxmlformats.org/officeDocument/2006/relationships/slideLayout" Target="../slideLayouts/slideLayout1.xml"/>
</Relationships>
</file>

<file path=ppt/slides/_rels/slide56.xml.rels><?xml version="1.0" encoding="UTF-8"?>
<Relationships xmlns="http://schemas.openxmlformats.org/package/2006/relationships"><Relationship Id="rId1" Type="http://schemas.openxmlformats.org/officeDocument/2006/relationships/image" Target="../media/image109.jpeg"/><Relationship Id="rId2" Type="http://schemas.openxmlformats.org/officeDocument/2006/relationships/image" Target="../media/image110.png"/><Relationship Id="rId3" Type="http://schemas.openxmlformats.org/officeDocument/2006/relationships/slideLayout" Target="../slideLayouts/slideLayout13.xml"/>
</Relationships>
</file>

<file path=ppt/slides/_rels/slide57.xml.rels><?xml version="1.0" encoding="UTF-8"?>
<Relationships xmlns="http://schemas.openxmlformats.org/package/2006/relationships"><Relationship Id="rId1" Type="http://schemas.openxmlformats.org/officeDocument/2006/relationships/image" Target="../media/image111.jpeg"/><Relationship Id="rId2" Type="http://schemas.openxmlformats.org/officeDocument/2006/relationships/image" Target="../media/image112.jpeg"/><Relationship Id="rId3" Type="http://schemas.openxmlformats.org/officeDocument/2006/relationships/image" Target="../media/image113.png"/><Relationship Id="rId4" Type="http://schemas.openxmlformats.org/officeDocument/2006/relationships/slideLayout" Target="../slideLayouts/slideLayout13.xml"/>
</Relationships>
</file>

<file path=ppt/slides/_rels/slide58.xml.rels><?xml version="1.0" encoding="UTF-8"?>
<Relationships xmlns="http://schemas.openxmlformats.org/package/2006/relationships"><Relationship Id="rId1" Type="http://schemas.openxmlformats.org/officeDocument/2006/relationships/image" Target="../media/image114.jpeg"/><Relationship Id="rId2" Type="http://schemas.openxmlformats.org/officeDocument/2006/relationships/image" Target="../media/image115.jpeg"/><Relationship Id="rId3" Type="http://schemas.openxmlformats.org/officeDocument/2006/relationships/image" Target="../media/image116.png"/><Relationship Id="rId4" Type="http://schemas.openxmlformats.org/officeDocument/2006/relationships/slideLayout" Target="../slideLayouts/slideLayout13.xml"/>
</Relationships>
</file>

<file path=ppt/slides/_rels/slide59.xml.rels><?xml version="1.0" encoding="UTF-8"?>
<Relationships xmlns="http://schemas.openxmlformats.org/package/2006/relationships"><Relationship Id="rId1" Type="http://schemas.openxmlformats.org/officeDocument/2006/relationships/image" Target="../media/image117.jpeg"/><Relationship Id="rId2" Type="http://schemas.openxmlformats.org/officeDocument/2006/relationships/image" Target="../media/image118.png"/><Relationship Id="rId3" Type="http://schemas.openxmlformats.org/officeDocument/2006/relationships/slideLayout" Target="../slideLayouts/slideLayout13.xml"/>
</Relationships>
</file>

<file path=ppt/slides/_rels/slide60.xml.rels><?xml version="1.0" encoding="UTF-8"?>
<Relationships xmlns="http://schemas.openxmlformats.org/package/2006/relationships"><Relationship Id="rId1" Type="http://schemas.openxmlformats.org/officeDocument/2006/relationships/image" Target="../media/image119.png"/><Relationship Id="rId2" Type="http://schemas.openxmlformats.org/officeDocument/2006/relationships/image" Target="../media/image120.png"/><Relationship Id="rId3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78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79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80" name="CustomShape 3"/>
          <p:cNvSpPr/>
          <p:nvPr/>
        </p:nvSpPr>
        <p:spPr>
          <a:xfrm>
            <a:off x="0" y="2370240"/>
            <a:ext cx="9142560" cy="25124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6600ff"/>
                </a:solidFill>
                <a:latin typeface="Arial"/>
              </a:rPr>
              <a:t>BIENVENIDOS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6600ff"/>
                </a:solidFill>
                <a:latin typeface="Arial"/>
              </a:rPr>
              <a:t>  </a:t>
            </a:r>
            <a:r>
              <a:rPr b="1" lang="es-ES" sz="5400">
                <a:solidFill>
                  <a:srgbClr val="6600ff"/>
                </a:solidFill>
                <a:latin typeface="Arial"/>
              </a:rPr>
              <a:t>VIDPIA - VIDRIOS PIAZZE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81" name="Imagen 7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309120" y="4235400"/>
            <a:ext cx="2487240" cy="24966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83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84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85" name="CustomShape 3"/>
          <p:cNvSpPr/>
          <p:nvPr/>
        </p:nvSpPr>
        <p:spPr>
          <a:xfrm>
            <a:off x="372600" y="2130480"/>
            <a:ext cx="8474760" cy="2943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457ab7"/>
                </a:solidFill>
                <a:latin typeface="Arial"/>
              </a:rPr>
              <a:t>¿Que es el vidrio?</a:t>
            </a:r>
            <a:endParaRPr/>
          </a:p>
          <a:p>
            <a:pPr algn="just">
              <a:lnSpc>
                <a:spcPct val="100000"/>
              </a:lnSpc>
            </a:pPr>
            <a:r>
              <a:rPr b="1" lang="es-ES" sz="3200">
                <a:solidFill>
                  <a:srgbClr val="000000"/>
                </a:solidFill>
                <a:latin typeface="Arial"/>
              </a:rPr>
              <a:t>Es un compuesto fabricado mediante la mezcla y fusión de materias primas tales como: arena, piedra caliza y carbonato de sodio.</a:t>
            </a:r>
            <a:endParaRPr/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87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88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89" name="CustomShape 3"/>
          <p:cNvSpPr/>
          <p:nvPr/>
        </p:nvSpPr>
        <p:spPr>
          <a:xfrm>
            <a:off x="96480" y="2148480"/>
            <a:ext cx="8474760" cy="39895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457ab7"/>
                </a:solidFill>
                <a:latin typeface="Arial"/>
              </a:rPr>
              <a:t>Proceso de fabricación del Cristal Float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pic>
        <p:nvPicPr>
          <p:cNvPr id="90" name="Imagen 6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-5040" y="3407040"/>
            <a:ext cx="6920280" cy="2748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92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93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94" name="CustomShape 3"/>
          <p:cNvSpPr/>
          <p:nvPr/>
        </p:nvSpPr>
        <p:spPr>
          <a:xfrm>
            <a:off x="372600" y="2130480"/>
            <a:ext cx="8474760" cy="36144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457ab7"/>
                </a:solidFill>
                <a:latin typeface="Arial"/>
              </a:rPr>
              <a:t>Cristal Float</a:t>
            </a:r>
            <a:endParaRPr/>
          </a:p>
          <a:p>
            <a:pPr algn="just">
              <a:lnSpc>
                <a:spcPct val="100000"/>
              </a:lnSpc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Es un cristal plano transparente, libre de distorsión que tiene sus caras planas y paralelas con sus superficies brillantes, pulidas a fuego. </a:t>
            </a:r>
            <a:endParaRPr/>
          </a:p>
          <a:p>
            <a:pPr algn="just">
              <a:lnSpc>
                <a:spcPct val="100000"/>
              </a:lnSpc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Espesor constante y masa homogénea presenta una transparencia perfecta.</a:t>
            </a:r>
            <a:endParaRPr/>
          </a:p>
        </p:txBody>
      </p:sp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96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97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98" name="CustomShape 3"/>
          <p:cNvSpPr/>
          <p:nvPr/>
        </p:nvSpPr>
        <p:spPr>
          <a:xfrm>
            <a:off x="372600" y="2130480"/>
            <a:ext cx="8474760" cy="31878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457ab7"/>
                </a:solidFill>
                <a:latin typeface="Arial"/>
              </a:rPr>
              <a:t>Cristal Float de Color</a:t>
            </a:r>
            <a:endParaRPr/>
          </a:p>
          <a:p>
            <a:pPr algn="just">
              <a:lnSpc>
                <a:spcPct val="100000"/>
              </a:lnSpc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Durante el proceso de fabricación, en mezcla se incorporan óxidos metálicos que son los que tiñen la masa del vidrio. </a:t>
            </a:r>
            <a:endParaRPr/>
          </a:p>
          <a:p>
            <a:pPr algn="just">
              <a:lnSpc>
                <a:spcPct val="100000"/>
              </a:lnSpc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La intensidad del tono aumenta con el espesor.</a:t>
            </a:r>
            <a:endParaRPr/>
          </a:p>
        </p:txBody>
      </p:sp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00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01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02" name="CustomShape 3"/>
          <p:cNvSpPr/>
          <p:nvPr/>
        </p:nvSpPr>
        <p:spPr>
          <a:xfrm>
            <a:off x="372600" y="2130480"/>
            <a:ext cx="8474760" cy="25581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457ab7"/>
                </a:solidFill>
                <a:latin typeface="Arial"/>
              </a:rPr>
              <a:t>Características en la utilización de Cristales en los últimos años    </a:t>
            </a:r>
            <a:endParaRPr/>
          </a:p>
        </p:txBody>
      </p:sp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04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05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06" name="CustomShape 3"/>
          <p:cNvSpPr/>
          <p:nvPr/>
        </p:nvSpPr>
        <p:spPr>
          <a:xfrm>
            <a:off x="372600" y="2130480"/>
            <a:ext cx="8474760" cy="49860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400">
                <a:solidFill>
                  <a:srgbClr val="000000"/>
                </a:solidFill>
                <a:latin typeface="Arial"/>
              </a:rPr>
              <a:t>Ningún otro producto fabricado por el hombre ha contribuido mas a dar forma a nuestras ciudades, hogares y forma de vivir que este extraordinario y versátil material.</a:t>
            </a:r>
            <a:endParaRPr/>
          </a:p>
          <a:p>
            <a:pPr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400">
                <a:solidFill>
                  <a:srgbClr val="000000"/>
                </a:solidFill>
                <a:latin typeface="Arial"/>
              </a:rPr>
              <a:t>Utilización de paños de grandes dimensiones. </a:t>
            </a:r>
            <a:endParaRPr/>
          </a:p>
          <a:p>
            <a:pPr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400">
                <a:solidFill>
                  <a:srgbClr val="000000"/>
                </a:solidFill>
                <a:latin typeface="Arial"/>
              </a:rPr>
              <a:t>Aparición en el mercado de la hoja jumbo. </a:t>
            </a:r>
            <a:endParaRPr/>
          </a:p>
          <a:p>
            <a:pPr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400">
                <a:solidFill>
                  <a:srgbClr val="000000"/>
                </a:solidFill>
                <a:latin typeface="Arial"/>
              </a:rPr>
              <a:t>Equipamiento en los procesadores para seguir las demandas del mercado y el transporte de los mismos. 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08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09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10" name="CustomShape 3"/>
          <p:cNvSpPr/>
          <p:nvPr/>
        </p:nvSpPr>
        <p:spPr>
          <a:xfrm>
            <a:off x="372600" y="2130480"/>
            <a:ext cx="8474760" cy="2913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3200">
                <a:solidFill>
                  <a:srgbClr val="000000"/>
                </a:solidFill>
                <a:latin typeface="Arial"/>
              </a:rPr>
              <a:t>Debemos ser conscientes de fabricar acristalamientos mas grandes de igual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r>
              <a:rPr b="1" lang="es-ES" sz="7200" u="sng">
                <a:solidFill>
                  <a:srgbClr val="f10000"/>
                </a:solidFill>
                <a:latin typeface="Arial"/>
              </a:rPr>
              <a:t>SEGURIDAD</a:t>
            </a:r>
            <a:endParaRPr/>
          </a:p>
        </p:txBody>
      </p:sp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12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13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14" name="CustomShape 3"/>
          <p:cNvSpPr/>
          <p:nvPr/>
        </p:nvSpPr>
        <p:spPr>
          <a:xfrm>
            <a:off x="372600" y="2130480"/>
            <a:ext cx="8474760" cy="4985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457ab7"/>
                </a:solidFill>
                <a:latin typeface="Arial"/>
              </a:rPr>
              <a:t>¿Qué es un vidrio de Seguridad ?</a:t>
            </a:r>
            <a:endParaRPr/>
          </a:p>
          <a:p>
            <a:pPr>
              <a:lnSpc>
                <a:spcPct val="100000"/>
              </a:lnSpc>
            </a:pPr>
            <a:r>
              <a:rPr b="1" lang="es-ES" sz="3200">
                <a:solidFill>
                  <a:srgbClr val="000000"/>
                </a:solidFill>
                <a:latin typeface="Arial"/>
              </a:rPr>
              <a:t>Es aquel que no se rompe, pero si esto ocurre lo hace en forma segura para las persona.</a:t>
            </a:r>
            <a:endParaRPr/>
          </a:p>
          <a:p>
            <a:pPr>
              <a:lnSpc>
                <a:spcPct val="100000"/>
              </a:lnSpc>
            </a:pPr>
            <a:r>
              <a:rPr b="1" lang="es-ES" sz="3200">
                <a:solidFill>
                  <a:srgbClr val="000000"/>
                </a:solidFill>
                <a:latin typeface="Arial"/>
              </a:rPr>
              <a:t>No existen los vidrios irrompibles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16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17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18" name="CustomShape 3"/>
          <p:cNvSpPr/>
          <p:nvPr/>
        </p:nvSpPr>
        <p:spPr>
          <a:xfrm>
            <a:off x="372600" y="2130480"/>
            <a:ext cx="8474760" cy="4399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457ab7"/>
                </a:solidFill>
                <a:latin typeface="Arial"/>
              </a:rPr>
              <a:t>Vidrios de Seguridad</a:t>
            </a:r>
            <a:endParaRPr/>
          </a:p>
          <a:p>
            <a:pPr lvl="1">
              <a:lnSpc>
                <a:spcPct val="90000"/>
              </a:lnSpc>
              <a:buSzPct val="25000"/>
              <a:buFont typeface="Wingdings" charset="2"/>
              <a:buChar char=""/>
            </a:pPr>
            <a:r>
              <a:rPr b="1" lang="es-ES" sz="3200">
                <a:solidFill>
                  <a:srgbClr val="000000"/>
                </a:solidFill>
                <a:latin typeface="Arial"/>
              </a:rPr>
              <a:t>VIDRIO ARMADO</a:t>
            </a:r>
            <a:endParaRPr/>
          </a:p>
          <a:p>
            <a:pPr lvl="1">
              <a:lnSpc>
                <a:spcPct val="90000"/>
              </a:lnSpc>
              <a:buSzPct val="25000"/>
              <a:buFont typeface="Wingdings" charset="2"/>
              <a:buChar char=""/>
            </a:pPr>
            <a:r>
              <a:rPr b="1" lang="es-ES" sz="3200">
                <a:solidFill>
                  <a:srgbClr val="000000"/>
                </a:solidFill>
                <a:latin typeface="Arial"/>
              </a:rPr>
              <a:t>VIDRIO TEMPLADO </a:t>
            </a:r>
            <a:endParaRPr/>
          </a:p>
          <a:p>
            <a:pPr lvl="1">
              <a:lnSpc>
                <a:spcPct val="90000"/>
              </a:lnSpc>
              <a:buSzPct val="25000"/>
              <a:buFont typeface="Wingdings" charset="2"/>
              <a:buChar char=""/>
            </a:pPr>
            <a:r>
              <a:rPr b="1" lang="es-ES" sz="3200">
                <a:solidFill>
                  <a:srgbClr val="000000"/>
                </a:solidFill>
                <a:latin typeface="Arial"/>
              </a:rPr>
              <a:t>VIDRIO LAMINADO </a:t>
            </a:r>
            <a:endParaRPr/>
          </a:p>
          <a:p>
            <a:pPr lvl="1">
              <a:lnSpc>
                <a:spcPct val="90000"/>
              </a:lnSpc>
              <a:buSzPct val="25000"/>
              <a:buFont typeface="Wingdings" charset="2"/>
              <a:buChar char=""/>
            </a:pPr>
            <a:r>
              <a:rPr b="1" lang="es-ES" sz="3200">
                <a:solidFill>
                  <a:srgbClr val="000000"/>
                </a:solidFill>
                <a:latin typeface="Arial"/>
              </a:rPr>
              <a:t>VIDRIO TEMPLADO Y LAMINADO </a:t>
            </a:r>
            <a:endParaRPr/>
          </a:p>
          <a:p>
            <a:pPr>
              <a:lnSpc>
                <a:spcPct val="90000"/>
              </a:lnSpc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“</a:t>
            </a:r>
            <a:r>
              <a:rPr b="1" lang="es-ES" sz="2800">
                <a:solidFill>
                  <a:srgbClr val="000000"/>
                </a:solidFill>
                <a:latin typeface="Arial"/>
              </a:rPr>
              <a:t>Ninguno es mejor al otro, deben ser empleados en el lugar apropiado”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20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21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22" name="CustomShape 3"/>
          <p:cNvSpPr/>
          <p:nvPr/>
        </p:nvSpPr>
        <p:spPr>
          <a:xfrm>
            <a:off x="372600" y="2130480"/>
            <a:ext cx="8474760" cy="37566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457ab7"/>
                </a:solidFill>
                <a:latin typeface="Arial"/>
              </a:rPr>
              <a:t>VIDRIO ARMANDO</a:t>
            </a:r>
            <a:endParaRPr/>
          </a:p>
          <a:p>
            <a:pPr lvl="1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Contiene una malla de alambre dentro, introducida durante el proceso de fabricación.</a:t>
            </a:r>
            <a:endParaRPr/>
          </a:p>
          <a:p>
            <a:pPr lvl="1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En caso de rotura, el alambre generalmente tiende a mantener los fragmentos unidos.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123" name="Imagen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63240" cy="2293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1" dur="indefinite" restart="never" nodeType="tmRoot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25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26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27" name="CustomShape 3"/>
          <p:cNvSpPr/>
          <p:nvPr/>
        </p:nvSpPr>
        <p:spPr>
          <a:xfrm>
            <a:off x="372600" y="2130480"/>
            <a:ext cx="8474760" cy="37566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457ab7"/>
                </a:solidFill>
                <a:latin typeface="Arial"/>
              </a:rPr>
              <a:t>VIDRIO ARMANDO</a:t>
            </a:r>
            <a:endParaRPr/>
          </a:p>
          <a:p>
            <a:pPr lvl="1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NO es adecuado en zonas de riesgo de impacto violento.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 lvl="1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Solo aplicable en paños de pequeñas dimensiones</a:t>
            </a:r>
            <a:r>
              <a:rPr b="1" lang="es-ES" sz="3200">
                <a:solidFill>
                  <a:srgbClr val="000000"/>
                </a:solidFill>
                <a:latin typeface="Arial"/>
              </a:rPr>
              <a:t> (</a:t>
            </a:r>
            <a:r>
              <a:rPr b="1" lang="es-ES" sz="2800">
                <a:solidFill>
                  <a:srgbClr val="000000"/>
                </a:solidFill>
                <a:latin typeface="Arial"/>
              </a:rPr>
              <a:t>debido el menor grado de seguridad que ofrece).</a:t>
            </a:r>
            <a:endParaRPr/>
          </a:p>
        </p:txBody>
      </p:sp>
      <p:pic>
        <p:nvPicPr>
          <p:cNvPr id="128" name="Imagen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363200" cy="22352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3" dur="indefinite" restart="never" nodeType="tmRoot">
          <p:childTnLst>
            <p:seq>
              <p:cTn id="2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30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31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32" name="CustomShape 3"/>
          <p:cNvSpPr/>
          <p:nvPr/>
        </p:nvSpPr>
        <p:spPr>
          <a:xfrm>
            <a:off x="372600" y="2130480"/>
            <a:ext cx="8474760" cy="41050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457ab7"/>
                </a:solidFill>
                <a:latin typeface="Arial"/>
              </a:rPr>
              <a:t>VIDRIO TEMPLADO</a:t>
            </a:r>
            <a:endParaRPr/>
          </a:p>
          <a:p>
            <a:pPr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lang="es-ES" sz="2400">
                <a:solidFill>
                  <a:srgbClr val="000000"/>
                </a:solidFill>
                <a:latin typeface="Tahoma"/>
              </a:rPr>
              <a:t>Se obtiene mediante el calentamiento, hasta el punto de ablandamiento, del vidrio para ser rápidamente enfriado, adquiriendo un nuevo estado de tensiones; compresión en la superficie y tracción en la zona central.</a:t>
            </a:r>
            <a:endParaRPr/>
          </a:p>
          <a:p>
            <a:pPr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lang="es-ES" sz="2400">
                <a:solidFill>
                  <a:srgbClr val="000000"/>
                </a:solidFill>
                <a:latin typeface="Tahoma"/>
              </a:rPr>
              <a:t>Resistencia mecánica de 4 a 5 veces mayor al vidrio recocido (crudo).</a:t>
            </a:r>
            <a:endParaRPr/>
          </a:p>
          <a:p>
            <a:pPr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lang="es-ES" sz="2400">
                <a:solidFill>
                  <a:srgbClr val="000000"/>
                </a:solidFill>
                <a:latin typeface="Tahoma"/>
              </a:rPr>
              <a:t>Resistencia a temperatura continua de 250 ºC y  picos de 300 ºC.</a:t>
            </a:r>
            <a:endParaRPr/>
          </a:p>
        </p:txBody>
      </p:sp>
    </p:spTree>
  </p:cSld>
  <p:timing>
    <p:tnLst>
      <p:par>
        <p:cTn id="25" dur="indefinite" restart="never" nodeType="tmRoot">
          <p:childTnLst>
            <p:seq>
              <p:cTn id="2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34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35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36" name="CustomShape 3"/>
          <p:cNvSpPr/>
          <p:nvPr/>
        </p:nvSpPr>
        <p:spPr>
          <a:xfrm>
            <a:off x="372600" y="2130480"/>
            <a:ext cx="8474760" cy="37386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457ab7"/>
                </a:solidFill>
                <a:latin typeface="Arial"/>
              </a:rPr>
              <a:t>VIDRIO TEMPLADO</a:t>
            </a:r>
            <a:endParaRPr/>
          </a:p>
          <a:p>
            <a:pPr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lang="es-ES" sz="2800">
                <a:solidFill>
                  <a:srgbClr val="000000"/>
                </a:solidFill>
                <a:latin typeface="Tahoma"/>
              </a:rPr>
              <a:t>Posee propiedades estructurales, pueden instalarse mediante bulones y tornillos.</a:t>
            </a:r>
            <a:endParaRPr/>
          </a:p>
          <a:p>
            <a:pPr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lang="es-ES" sz="2800">
                <a:solidFill>
                  <a:srgbClr val="000000"/>
                </a:solidFill>
                <a:latin typeface="Tahoma"/>
              </a:rPr>
              <a:t>Se fabrican exclusivamente a medida. No puede ser cortado, ni agujereado. </a:t>
            </a:r>
            <a:endParaRPr/>
          </a:p>
          <a:p>
            <a:pPr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lang="es-ES" sz="2800">
                <a:solidFill>
                  <a:srgbClr val="000000"/>
                </a:solidFill>
                <a:latin typeface="Tahoma"/>
              </a:rPr>
              <a:t>El tamaño máximo esta relacionado con el espesor.</a:t>
            </a:r>
            <a:endParaRPr/>
          </a:p>
        </p:txBody>
      </p:sp>
    </p:spTree>
  </p:cSld>
  <p:timing>
    <p:tnLst>
      <p:par>
        <p:cTn id="27" dur="indefinite" restart="never" nodeType="tmRoot">
          <p:childTnLst>
            <p:seq>
              <p:cTn id="2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38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39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40" name="CustomShape 3"/>
          <p:cNvSpPr/>
          <p:nvPr/>
        </p:nvSpPr>
        <p:spPr>
          <a:xfrm>
            <a:off x="372600" y="2130480"/>
            <a:ext cx="8474760" cy="17326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457ab7"/>
                </a:solidFill>
                <a:latin typeface="Arial"/>
              </a:rPr>
              <a:t>VIDRIO TEMPLADO</a:t>
            </a:r>
            <a:endParaRPr/>
          </a:p>
          <a:p>
            <a:pPr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lang="es-ES" sz="2400">
                <a:solidFill>
                  <a:srgbClr val="000000"/>
                </a:solidFill>
                <a:latin typeface="Tahoma"/>
              </a:rPr>
              <a:t>En caso de rotura se fragmenta en pequeños trozos sin aristas cortantes de gravedad </a:t>
            </a:r>
            <a:endParaRPr/>
          </a:p>
        </p:txBody>
      </p:sp>
      <p:pic>
        <p:nvPicPr>
          <p:cNvPr id="141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810960" y="3778920"/>
            <a:ext cx="3117600" cy="2429280"/>
          </a:xfrm>
          <a:prstGeom prst="rect">
            <a:avLst/>
          </a:prstGeom>
          <a:ln>
            <a:noFill/>
          </a:ln>
        </p:spPr>
      </p:pic>
      <p:pic>
        <p:nvPicPr>
          <p:cNvPr id="142" name="Imagen 4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789480" y="3778920"/>
            <a:ext cx="3020040" cy="24292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9" dur="indefinite" restart="never" nodeType="tmRoot">
          <p:childTnLst>
            <p:seq>
              <p:cTn id="3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Imagen 6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3020400"/>
            <a:ext cx="5115240" cy="3836160"/>
          </a:xfrm>
          <a:prstGeom prst="rect">
            <a:avLst/>
          </a:prstGeom>
          <a:ln>
            <a:noFill/>
          </a:ln>
        </p:spPr>
      </p:pic>
      <p:pic>
        <p:nvPicPr>
          <p:cNvPr id="144" name="Imagen 7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02680" cy="3623040"/>
          </a:xfrm>
          <a:prstGeom prst="rect">
            <a:avLst/>
          </a:prstGeom>
          <a:ln>
            <a:noFill/>
          </a:ln>
        </p:spPr>
      </p:pic>
      <p:pic>
        <p:nvPicPr>
          <p:cNvPr id="145" name="Imagen 8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4552200" y="0"/>
            <a:ext cx="4613400" cy="3508560"/>
          </a:xfrm>
          <a:prstGeom prst="rect">
            <a:avLst/>
          </a:prstGeom>
          <a:ln>
            <a:noFill/>
          </a:ln>
        </p:spPr>
      </p:pic>
      <p:pic>
        <p:nvPicPr>
          <p:cNvPr id="146" name="Imagen 9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4552200" y="3510000"/>
            <a:ext cx="4613400" cy="3346560"/>
          </a:xfrm>
          <a:prstGeom prst="rect">
            <a:avLst/>
          </a:prstGeom>
          <a:ln>
            <a:noFill/>
          </a:ln>
        </p:spPr>
      </p:pic>
      <p:sp>
        <p:nvSpPr>
          <p:cNvPr id="147" name="CustomShape 1"/>
          <p:cNvSpPr/>
          <p:nvPr/>
        </p:nvSpPr>
        <p:spPr>
          <a:xfrm>
            <a:off x="784800" y="6506640"/>
            <a:ext cx="4330440" cy="637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lang="es-ES">
                <a:solidFill>
                  <a:srgbClr val="000000"/>
                </a:solidFill>
                <a:latin typeface="Calibri"/>
              </a:rPr>
              <a:t>PASEO BUEN PASTOR - CÓRDOBA</a:t>
            </a:r>
            <a:endParaRPr/>
          </a:p>
        </p:txBody>
      </p:sp>
      <p:pic>
        <p:nvPicPr>
          <p:cNvPr id="148" name="Imagen 14" descr=""/>
          <p:cNvPicPr/>
          <p:nvPr/>
        </p:nvPicPr>
        <p:blipFill>
          <a:blip r:embed="rId5"/>
          <a:stretch>
            <a:fillRect/>
          </a:stretch>
        </p:blipFill>
        <p:spPr>
          <a:xfrm>
            <a:off x="4019760" y="3203640"/>
            <a:ext cx="1063800" cy="611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1" dur="indefinite" restart="never" nodeType="tmRoot">
          <p:childTnLst>
            <p:seq>
              <p:cTn id="3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Imagen 5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-2520"/>
            <a:ext cx="9142560" cy="4709880"/>
          </a:xfrm>
          <a:prstGeom prst="rect">
            <a:avLst/>
          </a:prstGeom>
          <a:ln>
            <a:noFill/>
          </a:ln>
        </p:spPr>
      </p:pic>
      <p:pic>
        <p:nvPicPr>
          <p:cNvPr id="150" name="Imagen 8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4473000"/>
            <a:ext cx="4493880" cy="2383560"/>
          </a:xfrm>
          <a:prstGeom prst="rect">
            <a:avLst/>
          </a:prstGeom>
          <a:ln>
            <a:noFill/>
          </a:ln>
        </p:spPr>
      </p:pic>
      <p:pic>
        <p:nvPicPr>
          <p:cNvPr id="151" name="Imagen 9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3982320" y="4473000"/>
            <a:ext cx="5160240" cy="2383560"/>
          </a:xfrm>
          <a:prstGeom prst="rect">
            <a:avLst/>
          </a:prstGeom>
          <a:ln>
            <a:noFill/>
          </a:ln>
        </p:spPr>
      </p:pic>
      <p:sp>
        <p:nvSpPr>
          <p:cNvPr id="152" name="CustomShape 1"/>
          <p:cNvSpPr/>
          <p:nvPr/>
        </p:nvSpPr>
        <p:spPr>
          <a:xfrm>
            <a:off x="2982600" y="0"/>
            <a:ext cx="4226760" cy="3636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lang="es-ES">
                <a:solidFill>
                  <a:srgbClr val="000000"/>
                </a:solidFill>
                <a:latin typeface="Calibri"/>
              </a:rPr>
              <a:t>CENTRO DE JUSTICIA, CHILE</a:t>
            </a:r>
            <a:endParaRPr/>
          </a:p>
        </p:txBody>
      </p:sp>
      <p:pic>
        <p:nvPicPr>
          <p:cNvPr id="153" name="Imagen 13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8078760" y="6244920"/>
            <a:ext cx="1063800" cy="611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3" dur="indefinite" restart="never" nodeType="tmRoot">
          <p:childTnLst>
            <p:seq>
              <p:cTn id="3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Picture 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3640" cy="6856560"/>
          </a:xfrm>
          <a:prstGeom prst="rect">
            <a:avLst/>
          </a:prstGeom>
          <a:ln>
            <a:noFill/>
          </a:ln>
        </p:spPr>
      </p:pic>
      <p:pic>
        <p:nvPicPr>
          <p:cNvPr id="155" name="Imagen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8078760" y="0"/>
            <a:ext cx="1063800" cy="611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5" dur="indefinite" restart="never" nodeType="tmRoot">
          <p:childTnLst>
            <p:seq>
              <p:cTn id="3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Picture 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080"/>
            <a:ext cx="9141840" cy="6855480"/>
          </a:xfrm>
          <a:prstGeom prst="rect">
            <a:avLst/>
          </a:prstGeom>
          <a:ln>
            <a:noFill/>
          </a:ln>
        </p:spPr>
      </p:pic>
      <p:pic>
        <p:nvPicPr>
          <p:cNvPr id="157" name="Imagen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8078760" y="6244920"/>
            <a:ext cx="1063800" cy="611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7" dur="indefinite" restart="never" nodeType="tmRoot">
          <p:childTnLst>
            <p:seq>
              <p:cTn id="3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59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60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61" name="CustomShape 3"/>
          <p:cNvSpPr/>
          <p:nvPr/>
        </p:nvSpPr>
        <p:spPr>
          <a:xfrm>
            <a:off x="372600" y="2130480"/>
            <a:ext cx="8474760" cy="4539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3600">
                <a:solidFill>
                  <a:srgbClr val="457ab7"/>
                </a:solidFill>
                <a:latin typeface="Arial"/>
              </a:rPr>
              <a:t>Características del Templado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lvl="1"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Tamaño máximo 3600 x 2400 mm </a:t>
            </a:r>
            <a:endParaRPr/>
          </a:p>
          <a:p>
            <a:pPr algn="just">
              <a:lnSpc>
                <a:spcPct val="100000"/>
              </a:lnSpc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     </a:t>
            </a:r>
            <a:r>
              <a:rPr lang="es-ES" sz="2000">
                <a:solidFill>
                  <a:srgbClr val="000000"/>
                </a:solidFill>
                <a:latin typeface="Arial"/>
              </a:rPr>
              <a:t>Según disponibilidad de vidrio  y de procesado de vidrio</a:t>
            </a:r>
            <a:endParaRPr/>
          </a:p>
          <a:p>
            <a:pPr lvl="1"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Tamaño mínimo 350 x 350 mm</a:t>
            </a:r>
            <a:endParaRPr/>
          </a:p>
          <a:p>
            <a:pPr lvl="1"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Espesor  a partir de 4mm Termoendurecido y 5 a 12mm Templado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39" dur="indefinite" restart="never" nodeType="tmRoot">
          <p:childTnLst>
            <p:seq>
              <p:cTn id="4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63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64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65" name="CustomShape 3"/>
          <p:cNvSpPr/>
          <p:nvPr/>
        </p:nvSpPr>
        <p:spPr>
          <a:xfrm>
            <a:off x="372600" y="2130480"/>
            <a:ext cx="8474760" cy="3756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400">
                <a:solidFill>
                  <a:srgbClr val="457ab7"/>
                </a:solidFill>
                <a:latin typeface="Arial"/>
              </a:rPr>
              <a:t>VIDRIO TERMOENDURECIDO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s-ES" sz="3200">
                <a:solidFill>
                  <a:srgbClr val="457ab7"/>
                </a:solidFill>
                <a:latin typeface="Arial"/>
              </a:rPr>
              <a:t>(No puede considerarse de seguridad)</a:t>
            </a:r>
            <a:endParaRPr/>
          </a:p>
          <a:p>
            <a:pPr lvl="1"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400">
                <a:solidFill>
                  <a:srgbClr val="000000"/>
                </a:solidFill>
                <a:latin typeface="Arial"/>
              </a:rPr>
              <a:t>Respecto al templado varia su enfriado. Tiene 2 veces menos resistencia a la tracción. </a:t>
            </a:r>
            <a:endParaRPr/>
          </a:p>
          <a:p>
            <a:pPr lvl="1"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400">
                <a:solidFill>
                  <a:srgbClr val="000000"/>
                </a:solidFill>
                <a:latin typeface="Arial"/>
              </a:rPr>
              <a:t>La rotura es radial buscando los contornos. </a:t>
            </a:r>
            <a:endParaRPr/>
          </a:p>
          <a:p>
            <a:pPr lvl="1" algn="just">
              <a:lnSpc>
                <a:spcPct val="100000"/>
              </a:lnSpc>
              <a:buSzPct val="25000"/>
              <a:buFont typeface="Wingdings" charset="2"/>
              <a:buChar char=""/>
            </a:pPr>
            <a:r>
              <a:rPr b="1" lang="es-ES" sz="2400">
                <a:solidFill>
                  <a:srgbClr val="000000"/>
                </a:solidFill>
                <a:latin typeface="Arial"/>
              </a:rPr>
              <a:t>Minimiza el riesgo de rotura ocasionando por tensión térmica.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166" name="Imagen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907560"/>
            <a:ext cx="4836240" cy="13572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41" dur="indefinite" restart="never" nodeType="tmRoot">
          <p:childTnLst>
            <p:seq>
              <p:cTn id="4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68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69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70" name="CustomShape 3"/>
          <p:cNvSpPr/>
          <p:nvPr/>
        </p:nvSpPr>
        <p:spPr>
          <a:xfrm>
            <a:off x="372600" y="2130480"/>
            <a:ext cx="8474760" cy="2649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457ab7"/>
                </a:solidFill>
                <a:latin typeface="Arial"/>
              </a:rPr>
              <a:t>VIDRIO LAMINADO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400">
                <a:solidFill>
                  <a:srgbClr val="000000"/>
                </a:solidFill>
                <a:latin typeface="Arial"/>
              </a:rPr>
              <a:t>Resulta de la unión de dos o más hojas de float unidas entres si por una o más laminas de PVB.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400">
                <a:solidFill>
                  <a:srgbClr val="000000"/>
                </a:solidFill>
                <a:latin typeface="Arial"/>
              </a:rPr>
              <a:t>Posee notable resistencia a la penetración y desgarro por lo que actúa de barrera de protección y retención de personas u objetos</a:t>
            </a:r>
            <a:endParaRPr/>
          </a:p>
        </p:txBody>
      </p:sp>
      <p:pic>
        <p:nvPicPr>
          <p:cNvPr id="171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170240" y="4395960"/>
            <a:ext cx="2498760" cy="24606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43" dur="indefinite" restart="never" nodeType="tmRoot">
          <p:childTnLst>
            <p:seq>
              <p:cTn id="4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73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74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75" name="CustomShape 3"/>
          <p:cNvSpPr/>
          <p:nvPr/>
        </p:nvSpPr>
        <p:spPr>
          <a:xfrm>
            <a:off x="372600" y="2130480"/>
            <a:ext cx="8474760" cy="17150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457ab7"/>
                </a:solidFill>
                <a:latin typeface="Arial"/>
              </a:rPr>
              <a:t>VIDRIO LAMINADO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En caso de rotura, los trozos quedan adheridos a la lamina de PVB, impidiendo desprendimientos y caída del conjunto.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Es el vidrio de seguridad y protección por EXCELENCIA!!! </a:t>
            </a:r>
            <a:endParaRPr/>
          </a:p>
        </p:txBody>
      </p:sp>
      <p:pic>
        <p:nvPicPr>
          <p:cNvPr id="176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099680" y="3886200"/>
            <a:ext cx="2420640" cy="2325960"/>
          </a:xfrm>
          <a:prstGeom prst="rect">
            <a:avLst/>
          </a:prstGeom>
          <a:ln>
            <a:noFill/>
          </a:ln>
        </p:spPr>
      </p:pic>
      <p:pic>
        <p:nvPicPr>
          <p:cNvPr id="177" name="Imagen 4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1917360" y="3884760"/>
            <a:ext cx="2180880" cy="23274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45" dur="indefinite" restart="never" nodeType="tmRoot">
          <p:childTnLst>
            <p:seq>
              <p:cTn id="4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79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80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81" name="CustomShape 3"/>
          <p:cNvSpPr/>
          <p:nvPr/>
        </p:nvSpPr>
        <p:spPr>
          <a:xfrm>
            <a:off x="372600" y="2130480"/>
            <a:ext cx="8474760" cy="3137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457ab7"/>
                </a:solidFill>
                <a:latin typeface="Arial"/>
              </a:rPr>
              <a:t>VIDRIO LAMINADO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A igualdad de espesor, posee mejores propiedades de aislamiento acústica que el vidrio monolítico.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Permite filtrar el 99 % de la radiación UV.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Cuando es MULTILAMINADO puede utilizarse para: </a:t>
            </a:r>
            <a:endParaRPr/>
          </a:p>
          <a:p>
            <a:pPr>
              <a:lnSpc>
                <a:spcPct val="100000"/>
              </a:lnSpc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Antibala </a:t>
            </a:r>
            <a:endParaRPr/>
          </a:p>
          <a:p>
            <a:pPr>
              <a:lnSpc>
                <a:spcPct val="100000"/>
              </a:lnSpc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Antivandalismo (para seguridad bancaria)</a:t>
            </a:r>
            <a:endParaRPr/>
          </a:p>
          <a:p>
            <a:pPr>
              <a:lnSpc>
                <a:spcPct val="100000"/>
              </a:lnSpc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Pisos</a:t>
            </a:r>
            <a:endParaRPr/>
          </a:p>
        </p:txBody>
      </p:sp>
    </p:spTree>
  </p:cSld>
  <p:timing>
    <p:tnLst>
      <p:par>
        <p:cTn id="47" dur="indefinite" restart="never" nodeType="tmRoot">
          <p:childTnLst>
            <p:seq>
              <p:cTn id="4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Imagen 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83" name="CustomShape 1"/>
          <p:cNvSpPr/>
          <p:nvPr/>
        </p:nvSpPr>
        <p:spPr>
          <a:xfrm>
            <a:off x="648000" y="6336000"/>
            <a:ext cx="6910920" cy="4309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lang="es-ES">
                <a:solidFill>
                  <a:srgbClr val="000000"/>
                </a:solidFill>
                <a:latin typeface="Calibri"/>
              </a:rPr>
              <a:t>MUSEO DEL BICENTENARIO – ADUANA DE TAYLOR C.A.B.A</a:t>
            </a:r>
            <a:endParaRPr/>
          </a:p>
        </p:txBody>
      </p:sp>
      <p:pic>
        <p:nvPicPr>
          <p:cNvPr id="184" name="Imagen 5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8078760" y="6244920"/>
            <a:ext cx="1063800" cy="611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49" dur="indefinite" restart="never" nodeType="tmRoot">
          <p:childTnLst>
            <p:seq>
              <p:cTn id="5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Imagen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7047360"/>
          </a:xfrm>
          <a:prstGeom prst="rect">
            <a:avLst/>
          </a:prstGeom>
          <a:ln>
            <a:noFill/>
          </a:ln>
        </p:spPr>
      </p:pic>
      <p:pic>
        <p:nvPicPr>
          <p:cNvPr id="186" name="Imagen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953840" y="6363720"/>
            <a:ext cx="1188720" cy="683640"/>
          </a:xfrm>
          <a:prstGeom prst="rect">
            <a:avLst/>
          </a:prstGeom>
          <a:ln>
            <a:noFill/>
          </a:ln>
        </p:spPr>
      </p:pic>
      <p:sp>
        <p:nvSpPr>
          <p:cNvPr id="187" name="CustomShape 1"/>
          <p:cNvSpPr/>
          <p:nvPr/>
        </p:nvSpPr>
        <p:spPr>
          <a:xfrm>
            <a:off x="1187280" y="6587280"/>
            <a:ext cx="5865120" cy="637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lang="es-ES">
                <a:solidFill>
                  <a:srgbClr val="000000"/>
                </a:solidFill>
                <a:latin typeface="Calibri"/>
              </a:rPr>
              <a:t>MUSEO DEL BICENTENARIO – ADUANA DE TAYLOR C.A.B.A</a:t>
            </a:r>
            <a:endParaRPr/>
          </a:p>
        </p:txBody>
      </p:sp>
    </p:spTree>
  </p:cSld>
  <p:timing>
    <p:tnLst>
      <p:par>
        <p:cTn id="51" dur="indefinite" restart="never" nodeType="tmRoot">
          <p:childTnLst>
            <p:seq>
              <p:cTn id="5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Imagen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217840" cy="3528360"/>
          </a:xfrm>
          <a:prstGeom prst="rect">
            <a:avLst/>
          </a:prstGeom>
          <a:ln>
            <a:noFill/>
          </a:ln>
        </p:spPr>
      </p:pic>
      <p:pic>
        <p:nvPicPr>
          <p:cNvPr id="189" name="Imagen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3259800"/>
            <a:ext cx="4879080" cy="3596760"/>
          </a:xfrm>
          <a:prstGeom prst="rect">
            <a:avLst/>
          </a:prstGeom>
          <a:ln>
            <a:noFill/>
          </a:ln>
        </p:spPr>
      </p:pic>
      <p:pic>
        <p:nvPicPr>
          <p:cNvPr id="190" name="Imagen 4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4327560" y="0"/>
            <a:ext cx="4815000" cy="3258360"/>
          </a:xfrm>
          <a:prstGeom prst="rect">
            <a:avLst/>
          </a:prstGeom>
          <a:ln>
            <a:noFill/>
          </a:ln>
        </p:spPr>
      </p:pic>
      <p:pic>
        <p:nvPicPr>
          <p:cNvPr id="191" name="Imagen 6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4327560" y="3259800"/>
            <a:ext cx="4815000" cy="3596760"/>
          </a:xfrm>
          <a:prstGeom prst="rect">
            <a:avLst/>
          </a:prstGeom>
          <a:ln>
            <a:noFill/>
          </a:ln>
        </p:spPr>
      </p:pic>
      <p:pic>
        <p:nvPicPr>
          <p:cNvPr id="192" name="Imagen 7" descr=""/>
          <p:cNvPicPr/>
          <p:nvPr/>
        </p:nvPicPr>
        <p:blipFill>
          <a:blip r:embed="rId5"/>
          <a:stretch>
            <a:fillRect/>
          </a:stretch>
        </p:blipFill>
        <p:spPr>
          <a:xfrm>
            <a:off x="3794760" y="2998800"/>
            <a:ext cx="1063800" cy="611640"/>
          </a:xfrm>
          <a:prstGeom prst="rect">
            <a:avLst/>
          </a:prstGeom>
          <a:ln>
            <a:noFill/>
          </a:ln>
        </p:spPr>
      </p:pic>
      <p:sp>
        <p:nvSpPr>
          <p:cNvPr id="193" name="CustomShape 1"/>
          <p:cNvSpPr/>
          <p:nvPr/>
        </p:nvSpPr>
        <p:spPr>
          <a:xfrm>
            <a:off x="0" y="6488640"/>
            <a:ext cx="7270920" cy="637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lang="es-ES">
                <a:solidFill>
                  <a:srgbClr val="ff3333"/>
                </a:solidFill>
                <a:latin typeface="Calibri"/>
              </a:rPr>
              <a:t>MUSEO DEL BICENTENARIO – ADUANA</a:t>
            </a:r>
            <a:r>
              <a:rPr lang="es-ES">
                <a:solidFill>
                  <a:srgbClr val="000000"/>
                </a:solidFill>
                <a:latin typeface="Calibri"/>
              </a:rPr>
              <a:t> </a:t>
            </a:r>
            <a:r>
              <a:rPr lang="es-ES">
                <a:solidFill>
                  <a:srgbClr val="ff3333"/>
                </a:solidFill>
                <a:latin typeface="Calibri"/>
              </a:rPr>
              <a:t>DE TAYLOR C.A.B.A</a:t>
            </a:r>
            <a:endParaRPr/>
          </a:p>
        </p:txBody>
      </p:sp>
    </p:spTree>
  </p:cSld>
  <p:timing>
    <p:tnLst>
      <p:par>
        <p:cTn id="53" dur="indefinite" restart="never" nodeType="tmRoot">
          <p:childTnLst>
            <p:seq>
              <p:cTn id="5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195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196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97" name="CustomShape 3"/>
          <p:cNvSpPr/>
          <p:nvPr/>
        </p:nvSpPr>
        <p:spPr>
          <a:xfrm>
            <a:off x="372600" y="2130480"/>
            <a:ext cx="8474760" cy="15678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457ab7"/>
                </a:solidFill>
                <a:latin typeface="Arial"/>
              </a:rPr>
              <a:t>VIDRIO TEMPLADO LAMINADO</a:t>
            </a:r>
            <a:endParaRPr/>
          </a:p>
          <a:p>
            <a:pPr>
              <a:lnSpc>
                <a:spcPct val="90000"/>
              </a:lnSpc>
              <a:buSzPct val="25000"/>
              <a:buFont typeface="Wingdings" charset="2"/>
              <a:buChar char=""/>
            </a:pPr>
            <a:r>
              <a:rPr lang="es-ES" sz="2800">
                <a:solidFill>
                  <a:srgbClr val="000000"/>
                </a:solidFill>
                <a:latin typeface="Arial"/>
              </a:rPr>
              <a:t>En una misma unidad se puede reunir los beneficios del vidrio laminado y templado</a:t>
            </a:r>
            <a:endParaRPr/>
          </a:p>
        </p:txBody>
      </p:sp>
      <p:pic>
        <p:nvPicPr>
          <p:cNvPr id="198" name="Imagen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674960" y="3723840"/>
            <a:ext cx="2187720" cy="2689200"/>
          </a:xfrm>
          <a:prstGeom prst="rect">
            <a:avLst/>
          </a:prstGeom>
          <a:ln>
            <a:noFill/>
          </a:ln>
        </p:spPr>
      </p:pic>
      <p:pic>
        <p:nvPicPr>
          <p:cNvPr id="199" name="Imagen 6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925560" y="3723840"/>
            <a:ext cx="3747960" cy="24962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55" dur="indefinite" restart="never" nodeType="tmRoot">
          <p:childTnLst>
            <p:seq>
              <p:cTn id="5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01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02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03" name="CustomShape 3"/>
          <p:cNvSpPr/>
          <p:nvPr/>
        </p:nvSpPr>
        <p:spPr>
          <a:xfrm>
            <a:off x="372600" y="2340360"/>
            <a:ext cx="8474760" cy="4171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457ab7"/>
                </a:solidFill>
                <a:latin typeface="Arial"/>
              </a:rPr>
              <a:t>Características del Laminado</a:t>
            </a:r>
            <a:endParaRPr/>
          </a:p>
          <a:p>
            <a:pPr>
              <a:lnSpc>
                <a:spcPct val="90000"/>
              </a:lnSpc>
              <a:buSzPct val="25000"/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Tamaño máximo 4000 x 2500 mm</a:t>
            </a:r>
            <a:endParaRPr/>
          </a:p>
          <a:p>
            <a:pPr>
              <a:lnSpc>
                <a:spcPct val="90000"/>
              </a:lnSpc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	</a:t>
            </a:r>
            <a:r>
              <a:rPr lang="es-ES" sz="2000">
                <a:solidFill>
                  <a:srgbClr val="000000"/>
                </a:solidFill>
                <a:latin typeface="Arial"/>
              </a:rPr>
              <a:t>Según disponibilidad de vidrio  y de procesado de vidrio</a:t>
            </a:r>
            <a:endParaRPr/>
          </a:p>
          <a:p>
            <a:pPr>
              <a:lnSpc>
                <a:spcPct val="90000"/>
              </a:lnSpc>
            </a:pPr>
            <a:endParaRPr/>
          </a:p>
          <a:p>
            <a:pPr>
              <a:lnSpc>
                <a:spcPct val="90000"/>
              </a:lnSpc>
              <a:buSzPct val="25000"/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Tamaño mínimo </a:t>
            </a:r>
            <a:r>
              <a:rPr lang="es-ES" sz="2000">
                <a:solidFill>
                  <a:srgbClr val="000000"/>
                </a:solidFill>
                <a:latin typeface="Arial"/>
              </a:rPr>
              <a:t>no posee.</a:t>
            </a:r>
            <a:endParaRPr/>
          </a:p>
          <a:p>
            <a:pPr>
              <a:lnSpc>
                <a:spcPct val="90000"/>
              </a:lnSpc>
            </a:pPr>
            <a:endParaRPr/>
          </a:p>
          <a:p>
            <a:pPr>
              <a:lnSpc>
                <a:spcPct val="90000"/>
              </a:lnSpc>
              <a:buSzPct val="25000"/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El espesor de los vidrios</a:t>
            </a:r>
            <a:r>
              <a:rPr lang="es-ES" sz="2800">
                <a:solidFill>
                  <a:srgbClr val="000000"/>
                </a:solidFill>
                <a:latin typeface="Arial"/>
              </a:rPr>
              <a:t> </a:t>
            </a:r>
            <a:r>
              <a:rPr lang="es-ES" sz="2000">
                <a:solidFill>
                  <a:srgbClr val="000000"/>
                </a:solidFill>
                <a:latin typeface="Arial"/>
              </a:rPr>
              <a:t>a partir de 3+3mm en adelante.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57" dur="indefinite" restart="never" nodeType="tmRoot">
          <p:childTnLst>
            <p:seq>
              <p:cTn id="5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05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06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07" name="CustomShape 3"/>
          <p:cNvSpPr/>
          <p:nvPr/>
        </p:nvSpPr>
        <p:spPr>
          <a:xfrm>
            <a:off x="380160" y="1728000"/>
            <a:ext cx="8474760" cy="3381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0000ff"/>
                </a:solidFill>
                <a:latin typeface="Arial"/>
              </a:rPr>
              <a:t>El vidrio y su contribución al ahorro energético y confort</a:t>
            </a:r>
            <a:endParaRPr/>
          </a:p>
        </p:txBody>
      </p:sp>
    </p:spTree>
  </p:cSld>
  <p:timing>
    <p:tnLst>
      <p:par>
        <p:cTn id="59" dur="indefinite" restart="never" nodeType="tmRoot">
          <p:childTnLst>
            <p:seq>
              <p:cTn id="6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09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10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11" name="CustomShape 3"/>
          <p:cNvSpPr/>
          <p:nvPr/>
        </p:nvSpPr>
        <p:spPr>
          <a:xfrm>
            <a:off x="372600" y="2130480"/>
            <a:ext cx="8474760" cy="698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0000cc"/>
                </a:solidFill>
                <a:latin typeface="Arial"/>
              </a:rPr>
              <a:t>QUE ES EL DVH?</a:t>
            </a:r>
            <a:endParaRPr/>
          </a:p>
        </p:txBody>
      </p:sp>
      <p:sp>
        <p:nvSpPr>
          <p:cNvPr id="212" name="CustomShape 4"/>
          <p:cNvSpPr/>
          <p:nvPr/>
        </p:nvSpPr>
        <p:spPr>
          <a:xfrm>
            <a:off x="685800" y="2940480"/>
            <a:ext cx="7661160" cy="1144080"/>
          </a:xfrm>
          <a:prstGeom prst="rect">
            <a:avLst/>
          </a:prstGeom>
          <a:noFill/>
          <a:ln>
            <a:noFill/>
          </a:ln>
        </p:spPr>
      </p:sp>
      <p:sp>
        <p:nvSpPr>
          <p:cNvPr id="213" name="CustomShape 5"/>
          <p:cNvSpPr/>
          <p:nvPr/>
        </p:nvSpPr>
        <p:spPr>
          <a:xfrm>
            <a:off x="685800" y="3096000"/>
            <a:ext cx="7518600" cy="2735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80000"/>
              </a:lnSpc>
              <a:buSzPct val="25000"/>
              <a:buFont typeface="Wingdings" charset="2"/>
              <a:buChar char=""/>
            </a:pPr>
            <a:r>
              <a:rPr b="1" lang="es-ES" sz="3600">
                <a:solidFill>
                  <a:srgbClr val="ff3333"/>
                </a:solidFill>
                <a:latin typeface="Arial"/>
              </a:rPr>
              <a:t>DOBLE VIDRIADO HERMETICO</a:t>
            </a:r>
            <a:endParaRPr/>
          </a:p>
          <a:p>
            <a:pPr algn="ctr">
              <a:lnSpc>
                <a:spcPct val="80000"/>
              </a:lnSpc>
            </a:pPr>
            <a:endParaRPr/>
          </a:p>
          <a:p>
            <a:pPr algn="just">
              <a:lnSpc>
                <a:spcPct val="80000"/>
              </a:lnSpc>
              <a:buSzPct val="25000"/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PAÑEL DE AISLACION TERMOACÚSTICA (CON MENOS CONSUMO DE ENERGIA SE CALEFACCIONA O REFRIGERA UN AMBIENTE)</a:t>
            </a:r>
            <a:endParaRPr/>
          </a:p>
          <a:p>
            <a:pPr algn="just">
              <a:lnSpc>
                <a:spcPct val="80000"/>
              </a:lnSpc>
            </a:pPr>
            <a:endParaRPr/>
          </a:p>
        </p:txBody>
      </p:sp>
    </p:spTree>
  </p:cSld>
  <p:timing>
    <p:tnLst>
      <p:par>
        <p:cTn id="61" dur="indefinite" restart="never" nodeType="tmRoot">
          <p:childTnLst>
            <p:seq>
              <p:cTn id="6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15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16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17" name="CustomShape 3"/>
          <p:cNvSpPr/>
          <p:nvPr/>
        </p:nvSpPr>
        <p:spPr>
          <a:xfrm>
            <a:off x="372600" y="2130480"/>
            <a:ext cx="8474760" cy="7596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400">
                <a:solidFill>
                  <a:srgbClr val="457ab7"/>
                </a:solidFill>
                <a:latin typeface="Arial"/>
              </a:rPr>
              <a:t>¿Que es un DVH?</a:t>
            </a:r>
            <a:endParaRPr/>
          </a:p>
        </p:txBody>
      </p:sp>
      <p:pic>
        <p:nvPicPr>
          <p:cNvPr id="218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1212840" y="2899800"/>
            <a:ext cx="5692680" cy="3334320"/>
          </a:xfrm>
          <a:prstGeom prst="rect">
            <a:avLst/>
          </a:prstGeom>
          <a:ln>
            <a:noFill/>
          </a:ln>
        </p:spPr>
      </p:pic>
      <p:sp>
        <p:nvSpPr>
          <p:cNvPr id="219" name="CustomShape 4"/>
          <p:cNvSpPr/>
          <p:nvPr/>
        </p:nvSpPr>
        <p:spPr>
          <a:xfrm>
            <a:off x="1212840" y="2899800"/>
            <a:ext cx="5692680" cy="3334320"/>
          </a:xfrm>
          <a:prstGeom prst="rect">
            <a:avLst/>
          </a:prstGeom>
          <a:noFill/>
          <a:ln>
            <a:noFill/>
          </a:ln>
        </p:spPr>
      </p:sp>
    </p:spTree>
  </p:cSld>
  <p:timing>
    <p:tnLst>
      <p:par>
        <p:cTn id="63" dur="indefinite" restart="never" nodeType="tmRoot">
          <p:childTnLst>
            <p:seq>
              <p:cTn id="6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21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22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23" name="CustomShape 3"/>
          <p:cNvSpPr/>
          <p:nvPr/>
        </p:nvSpPr>
        <p:spPr>
          <a:xfrm>
            <a:off x="372600" y="2130480"/>
            <a:ext cx="8474760" cy="38077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800">
                <a:solidFill>
                  <a:srgbClr val="457ab7"/>
                </a:solidFill>
                <a:latin typeface="Arial"/>
              </a:rPr>
              <a:t>Componentes de un DVH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Vidrios (Espesor, tipos) 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Separador, esquineros, otros 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Deshumectante 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Sellador primario 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Sellador secundario 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Válvula de descompresión </a:t>
            </a:r>
            <a:endParaRPr/>
          </a:p>
        </p:txBody>
      </p:sp>
    </p:spTree>
  </p:cSld>
  <p:timing>
    <p:tnLst>
      <p:par>
        <p:cTn id="65" dur="indefinite" restart="never" nodeType="tmRoot">
          <p:childTnLst>
            <p:seq>
              <p:cTn id="6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25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26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27" name="CustomShape 3"/>
          <p:cNvSpPr/>
          <p:nvPr/>
        </p:nvSpPr>
        <p:spPr>
          <a:xfrm>
            <a:off x="372600" y="2130480"/>
            <a:ext cx="8474760" cy="7596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400">
                <a:solidFill>
                  <a:srgbClr val="457ab7"/>
                </a:solidFill>
                <a:latin typeface="Arial"/>
              </a:rPr>
              <a:t>Consumo de Energía </a:t>
            </a:r>
            <a:endParaRPr/>
          </a:p>
        </p:txBody>
      </p:sp>
      <p:pic>
        <p:nvPicPr>
          <p:cNvPr id="228" name="Picture 5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813960" y="3368880"/>
            <a:ext cx="2580840" cy="2928960"/>
          </a:xfrm>
          <a:prstGeom prst="rect">
            <a:avLst/>
          </a:prstGeom>
          <a:ln>
            <a:noFill/>
          </a:ln>
        </p:spPr>
      </p:pic>
      <p:pic>
        <p:nvPicPr>
          <p:cNvPr id="229" name="Picture 6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3680640" y="3600360"/>
            <a:ext cx="3224880" cy="2489040"/>
          </a:xfrm>
          <a:prstGeom prst="rect">
            <a:avLst/>
          </a:prstGeom>
          <a:ln>
            <a:noFill/>
          </a:ln>
        </p:spPr>
      </p:pic>
      <p:sp>
        <p:nvSpPr>
          <p:cNvPr id="230" name="CustomShape 4"/>
          <p:cNvSpPr/>
          <p:nvPr/>
        </p:nvSpPr>
        <p:spPr>
          <a:xfrm>
            <a:off x="1042200" y="2907360"/>
            <a:ext cx="2038680" cy="4550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2400">
                <a:solidFill>
                  <a:srgbClr val="fbfcfd"/>
                </a:solidFill>
                <a:latin typeface="Calibri"/>
              </a:rPr>
              <a:t>ARGENTINA</a:t>
            </a:r>
            <a:endParaRPr/>
          </a:p>
        </p:txBody>
      </p:sp>
      <p:sp>
        <p:nvSpPr>
          <p:cNvPr id="231" name="CustomShape 5"/>
          <p:cNvSpPr/>
          <p:nvPr/>
        </p:nvSpPr>
        <p:spPr>
          <a:xfrm>
            <a:off x="5037480" y="2944440"/>
            <a:ext cx="1982160" cy="4550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2400">
                <a:solidFill>
                  <a:srgbClr val="fbfcfd"/>
                </a:solidFill>
                <a:latin typeface="Calibri"/>
              </a:rPr>
              <a:t>EDIFICIOS</a:t>
            </a:r>
            <a:endParaRPr/>
          </a:p>
        </p:txBody>
      </p:sp>
    </p:spTree>
  </p:cSld>
  <p:timing>
    <p:tnLst>
      <p:par>
        <p:cTn id="67" dur="indefinite" restart="never" nodeType="tmRoot">
          <p:childTnLst>
            <p:seq>
              <p:cTn id="6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33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34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35" name="CustomShape 3"/>
          <p:cNvSpPr/>
          <p:nvPr/>
        </p:nvSpPr>
        <p:spPr>
          <a:xfrm>
            <a:off x="372600" y="2130480"/>
            <a:ext cx="8474760" cy="698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457ab7"/>
                </a:solidFill>
                <a:latin typeface="Arial"/>
              </a:rPr>
              <a:t>Pérdidas de calor en viviendas</a:t>
            </a:r>
            <a:endParaRPr/>
          </a:p>
        </p:txBody>
      </p:sp>
      <p:pic>
        <p:nvPicPr>
          <p:cNvPr id="236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1655280" y="2928960"/>
            <a:ext cx="5050440" cy="3247920"/>
          </a:xfrm>
          <a:prstGeom prst="rect">
            <a:avLst/>
          </a:prstGeom>
          <a:ln>
            <a:noFill/>
          </a:ln>
        </p:spPr>
      </p:pic>
      <p:sp>
        <p:nvSpPr>
          <p:cNvPr id="237" name="CustomShape 4"/>
          <p:cNvSpPr/>
          <p:nvPr/>
        </p:nvSpPr>
        <p:spPr>
          <a:xfrm>
            <a:off x="1655280" y="2928960"/>
            <a:ext cx="5050440" cy="3247920"/>
          </a:xfrm>
          <a:prstGeom prst="rect">
            <a:avLst/>
          </a:prstGeom>
          <a:noFill/>
          <a:ln>
            <a:noFill/>
          </a:ln>
        </p:spPr>
      </p:sp>
    </p:spTree>
  </p:cSld>
  <p:timing>
    <p:tnLst>
      <p:par>
        <p:cTn id="69" dur="indefinite" restart="never" nodeType="tmRoot">
          <p:childTnLst>
            <p:seq>
              <p:cTn id="7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39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40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41" name="CustomShape 3"/>
          <p:cNvSpPr/>
          <p:nvPr/>
        </p:nvSpPr>
        <p:spPr>
          <a:xfrm>
            <a:off x="372600" y="2130480"/>
            <a:ext cx="8474760" cy="30704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400">
                <a:solidFill>
                  <a:srgbClr val="0000ff"/>
                </a:solidFill>
                <a:latin typeface="Arial"/>
              </a:rPr>
              <a:t>Parámetros de confort térmico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600">
                <a:solidFill>
                  <a:srgbClr val="000000"/>
                </a:solidFill>
                <a:latin typeface="Arial"/>
              </a:rPr>
              <a:t>Mantener la temperatura del ambiente a 24/25  ºC 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Lograr que la temperatura de los cerramientos no difiera en más de 3ºC con la temperatura de del aire interior</a:t>
            </a:r>
            <a:endParaRPr/>
          </a:p>
          <a:p>
            <a:pPr>
              <a:lnSpc>
                <a:spcPct val="100000"/>
              </a:lnSpc>
              <a:buFont typeface="Wingdings" charset="2"/>
              <a:buChar char=""/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Mantener la humedad relativa en 60 %   </a:t>
            </a:r>
            <a:endParaRPr/>
          </a:p>
        </p:txBody>
      </p:sp>
    </p:spTree>
  </p:cSld>
  <p:timing>
    <p:tnLst>
      <p:par>
        <p:cTn id="71" dur="indefinite" restart="never" nodeType="tmRoot">
          <p:childTnLst>
            <p:seq>
              <p:cTn id="7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43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44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45" name="CustomShape 3"/>
          <p:cNvSpPr/>
          <p:nvPr/>
        </p:nvSpPr>
        <p:spPr>
          <a:xfrm>
            <a:off x="0" y="2311560"/>
            <a:ext cx="8733240" cy="37515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457ab7"/>
                </a:solidFill>
                <a:latin typeface="Arial"/>
              </a:rPr>
              <a:t>DVH Características</a:t>
            </a:r>
            <a:endParaRPr/>
          </a:p>
          <a:p>
            <a:pPr>
              <a:lnSpc>
                <a:spcPct val="90000"/>
              </a:lnSpc>
              <a:buSzPct val="25000"/>
              <a:buFont typeface="Wingdings" charset="2"/>
              <a:buChar char=""/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Tamaño máximo 2500 x 4000 mm</a:t>
            </a:r>
            <a:endParaRPr/>
          </a:p>
          <a:p>
            <a:pPr>
              <a:lnSpc>
                <a:spcPct val="90000"/>
              </a:lnSpc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	</a:t>
            </a:r>
            <a:r>
              <a:rPr b="1" lang="es-ES" sz="2000">
                <a:solidFill>
                  <a:srgbClr val="000000"/>
                </a:solidFill>
                <a:latin typeface="Arial"/>
              </a:rPr>
              <a:t> </a:t>
            </a:r>
            <a:r>
              <a:rPr lang="es-ES" sz="2000">
                <a:solidFill>
                  <a:srgbClr val="000000"/>
                </a:solidFill>
                <a:latin typeface="Arial"/>
              </a:rPr>
              <a:t>Según disponibilidad de vidrio  y de procesado de vidrio</a:t>
            </a:r>
            <a:endParaRPr/>
          </a:p>
          <a:p>
            <a:pPr>
              <a:lnSpc>
                <a:spcPct val="90000"/>
              </a:lnSpc>
              <a:buSzPct val="25000"/>
              <a:buFont typeface="Wingdings" charset="2"/>
              <a:buChar char=""/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Tamaño mínimo 350 x 350 mm</a:t>
            </a:r>
            <a:endParaRPr/>
          </a:p>
          <a:p>
            <a:pPr>
              <a:lnSpc>
                <a:spcPct val="90000"/>
              </a:lnSpc>
              <a:buSzPct val="25000"/>
              <a:buFont typeface="Wingdings" charset="2"/>
              <a:buChar char=""/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El espesor de los vidrios</a:t>
            </a:r>
            <a:r>
              <a:rPr lang="es-ES" sz="2000">
                <a:solidFill>
                  <a:srgbClr val="000000"/>
                </a:solidFill>
                <a:latin typeface="Arial"/>
              </a:rPr>
              <a:t> depende del tamaño  del paño y de la presión del viento</a:t>
            </a:r>
            <a:endParaRPr/>
          </a:p>
          <a:p>
            <a:pPr>
              <a:lnSpc>
                <a:spcPct val="90000"/>
              </a:lnSpc>
              <a:buSzPct val="25000"/>
              <a:buFont typeface="Wingdings" charset="2"/>
              <a:buChar char=""/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Peso de un DVH </a:t>
            </a:r>
            <a:endParaRPr/>
          </a:p>
          <a:p>
            <a:pPr>
              <a:lnSpc>
                <a:spcPct val="90000"/>
              </a:lnSpc>
            </a:pPr>
            <a:r>
              <a:rPr lang="es-ES" sz="2000">
                <a:solidFill>
                  <a:srgbClr val="000000"/>
                </a:solidFill>
                <a:latin typeface="Arial"/>
              </a:rPr>
              <a:t>	</a:t>
            </a:r>
            <a:r>
              <a:rPr lang="es-ES" sz="2000">
                <a:solidFill>
                  <a:srgbClr val="000000"/>
                </a:solidFill>
                <a:latin typeface="Arial"/>
              </a:rPr>
              <a:t>De grandes dimensiones puede ser del orden de 400 Kg </a:t>
            </a:r>
            <a:r>
              <a:rPr lang="es-ES" sz="2000">
                <a:solidFill>
                  <a:srgbClr val="000000"/>
                </a:solidFill>
                <a:latin typeface="Arial"/>
              </a:rPr>
              <a:t>	</a:t>
            </a:r>
            <a:r>
              <a:rPr lang="es-ES" sz="2000">
                <a:solidFill>
                  <a:srgbClr val="000000"/>
                </a:solidFill>
                <a:latin typeface="Arial"/>
              </a:rPr>
              <a:t>aproximadamente.</a:t>
            </a:r>
            <a:endParaRPr/>
          </a:p>
          <a:p>
            <a:pPr>
              <a:lnSpc>
                <a:spcPct val="90000"/>
              </a:lnSpc>
              <a:buSzPct val="25000"/>
              <a:buFont typeface="Wingdings" charset="2"/>
              <a:buChar char=""/>
            </a:pPr>
            <a:r>
              <a:rPr b="1" lang="es-ES" sz="2000">
                <a:solidFill>
                  <a:srgbClr val="000000"/>
                </a:solidFill>
                <a:latin typeface="Arial"/>
              </a:rPr>
              <a:t>Accesorios</a:t>
            </a:r>
            <a:r>
              <a:rPr lang="es-ES" sz="2000">
                <a:solidFill>
                  <a:srgbClr val="000000"/>
                </a:solidFill>
                <a:latin typeface="Arial"/>
              </a:rPr>
              <a:t> Válvula descompresión, barrotillos, persianas, etc.</a:t>
            </a:r>
            <a:endParaRPr/>
          </a:p>
        </p:txBody>
      </p:sp>
    </p:spTree>
  </p:cSld>
  <p:timing>
    <p:tnLst>
      <p:par>
        <p:cTn id="73" dur="indefinite" restart="never" nodeType="tmRoot">
          <p:childTnLst>
            <p:seq>
              <p:cTn id="7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Imagen 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268560" cy="6856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75" dur="indefinite" restart="never" nodeType="tmRoot">
          <p:childTnLst>
            <p:seq>
              <p:cTn id="7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Imagen 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65040" cy="6885000"/>
          </a:xfrm>
          <a:prstGeom prst="rect">
            <a:avLst/>
          </a:prstGeom>
          <a:ln>
            <a:noFill/>
          </a:ln>
        </p:spPr>
      </p:pic>
      <p:pic>
        <p:nvPicPr>
          <p:cNvPr id="248" name="Imagen 2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866480" y="0"/>
            <a:ext cx="4276080" cy="6885000"/>
          </a:xfrm>
          <a:prstGeom prst="rect">
            <a:avLst/>
          </a:prstGeom>
          <a:ln>
            <a:noFill/>
          </a:ln>
        </p:spPr>
      </p:pic>
      <p:sp>
        <p:nvSpPr>
          <p:cNvPr id="249" name="CustomShape 1"/>
          <p:cNvSpPr/>
          <p:nvPr/>
        </p:nvSpPr>
        <p:spPr>
          <a:xfrm>
            <a:off x="216000" y="6479640"/>
            <a:ext cx="4246920" cy="36360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lang="es-ES">
                <a:solidFill>
                  <a:srgbClr val="ffffff"/>
                </a:solidFill>
                <a:latin typeface="Calibri"/>
              </a:rPr>
              <a:t>BELLINI ESMERALDA C.A.B.A</a:t>
            </a:r>
            <a:endParaRPr/>
          </a:p>
        </p:txBody>
      </p:sp>
      <p:pic>
        <p:nvPicPr>
          <p:cNvPr id="250" name="Imagen 4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8078760" y="6273360"/>
            <a:ext cx="1063800" cy="611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77" dur="indefinite" restart="never" nodeType="tmRoot">
          <p:childTnLst>
            <p:seq>
              <p:cTn id="7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Imagen 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66600"/>
            <a:ext cx="9142560" cy="6818400"/>
          </a:xfrm>
          <a:prstGeom prst="rect">
            <a:avLst/>
          </a:prstGeom>
          <a:ln>
            <a:noFill/>
          </a:ln>
        </p:spPr>
      </p:pic>
      <p:sp>
        <p:nvSpPr>
          <p:cNvPr id="252" name="CustomShape 1"/>
          <p:cNvSpPr/>
          <p:nvPr/>
        </p:nvSpPr>
        <p:spPr>
          <a:xfrm>
            <a:off x="257040" y="6449400"/>
            <a:ext cx="3917880" cy="637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lang="es-ES">
                <a:solidFill>
                  <a:srgbClr val="ffffff"/>
                </a:solidFill>
                <a:latin typeface="Calibri"/>
              </a:rPr>
              <a:t>BELLINI ESMERALDA C.A.B.A</a:t>
            </a:r>
            <a:endParaRPr/>
          </a:p>
        </p:txBody>
      </p:sp>
      <p:pic>
        <p:nvPicPr>
          <p:cNvPr id="253" name="Imagen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8078760" y="6273360"/>
            <a:ext cx="1063800" cy="611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79" dur="indefinite" restart="never" nodeType="tmRoot">
          <p:childTnLst>
            <p:seq>
              <p:cTn id="8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55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56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57" name="CustomShape 3"/>
          <p:cNvSpPr/>
          <p:nvPr/>
        </p:nvSpPr>
        <p:spPr>
          <a:xfrm>
            <a:off x="0" y="8640"/>
            <a:ext cx="4708080" cy="1735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3600">
                <a:solidFill>
                  <a:srgbClr val="457ab7"/>
                </a:solidFill>
                <a:latin typeface="Arial"/>
              </a:rPr>
              <a:t>¿Cómo seleccionar el cristal de un cerramiento?</a:t>
            </a:r>
            <a:endParaRPr/>
          </a:p>
        </p:txBody>
      </p:sp>
      <p:graphicFrame>
        <p:nvGraphicFramePr>
          <p:cNvPr id="258" name="Table 4"/>
          <p:cNvGraphicFramePr/>
          <p:nvPr/>
        </p:nvGraphicFramePr>
        <p:xfrm>
          <a:off x="241560" y="1872360"/>
          <a:ext cx="8481240" cy="5087520"/>
        </p:xfrm>
        <a:graphic>
          <a:graphicData uri="http://schemas.openxmlformats.org/drawingml/2006/table">
            <a:tbl>
              <a:tblPr/>
              <a:tblGrid>
                <a:gridCol w="3403800"/>
                <a:gridCol w="1060920"/>
                <a:gridCol w="1060560"/>
                <a:gridCol w="1427040"/>
                <a:gridCol w="1528920"/>
              </a:tblGrid>
              <a:tr h="421920"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b="1" lang="es-ES" sz="1600">
                          <a:solidFill>
                            <a:srgbClr val="3333cc"/>
                          </a:solidFill>
                          <a:latin typeface="Tahoma"/>
                          <a:ea typeface="ＭＳ Ｐゴシック"/>
                        </a:rPr>
                        <a:t>Materiales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b="1" lang="es-ES" sz="1600">
                          <a:solidFill>
                            <a:srgbClr val="3333cc"/>
                          </a:solidFill>
                          <a:latin typeface="Tahoma"/>
                          <a:ea typeface="ＭＳ Ｐゴシック"/>
                        </a:rPr>
                        <a:t>Espesor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b="1" lang="es-ES" sz="1600">
                          <a:solidFill>
                            <a:srgbClr val="3333cc"/>
                          </a:solidFill>
                          <a:latin typeface="Tahoma"/>
                          <a:ea typeface="ＭＳ Ｐゴシック"/>
                        </a:rPr>
                        <a:t>"K"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b="1" lang="es-ES" sz="1600">
                          <a:solidFill>
                            <a:srgbClr val="ffffff"/>
                          </a:solidFill>
                          <a:latin typeface="Tahoma"/>
                          <a:ea typeface="ＭＳ Ｐゴシック"/>
                        </a:rPr>
                        <a:t>Coeficiente</a:t>
                      </a:r>
                      <a:r>
                        <a:rPr b="1"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b="1" lang="es-ES" sz="1600">
                          <a:solidFill>
                            <a:srgbClr val="ffffff"/>
                          </a:solidFill>
                          <a:latin typeface="Tahoma"/>
                          <a:ea typeface="ＭＳ Ｐゴシック"/>
                        </a:rPr>
                        <a:t>Transmision </a:t>
                      </a:r>
                      <a:endParaRPr/>
                    </a:p>
                  </a:txBody>
                  <a:tcPr/>
                </a:tc>
              </a:tr>
              <a:tr h="619920">
                <a:tc>
                  <a:txBody>
                    <a:bodyPr wrap="none"/>
                    <a:p>
                      <a:pPr>
                        <a:lnSpc>
                          <a:spcPct val="102000"/>
                        </a:lnSpc>
                      </a:pPr>
                      <a:r>
                        <a:rPr b="1" lang="es-ES" sz="1600">
                          <a:solidFill>
                            <a:srgbClr val="3333cc"/>
                          </a:solidFill>
                          <a:latin typeface="Tahoma"/>
                          <a:ea typeface="ＭＳ Ｐゴシック"/>
                        </a:rPr>
                        <a:t> 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b="1" lang="es-ES" sz="1600">
                          <a:solidFill>
                            <a:srgbClr val="3333cc"/>
                          </a:solidFill>
                          <a:latin typeface="Tahoma"/>
                          <a:ea typeface="ＭＳ Ｐゴシック"/>
                        </a:rPr>
                        <a:t>(mm)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b="1" lang="es-ES" sz="1600">
                          <a:solidFill>
                            <a:srgbClr val="3333cc"/>
                          </a:solidFill>
                          <a:latin typeface="Tahoma"/>
                          <a:ea typeface="ＭＳ Ｐゴシック"/>
                        </a:rPr>
                        <a:t>(W/m2 ºc)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b="1" lang="es-ES" sz="1600">
                          <a:solidFill>
                            <a:srgbClr val="3333cc"/>
                          </a:solidFill>
                          <a:latin typeface="Tahoma"/>
                          <a:ea typeface="ＭＳ Ｐゴシック"/>
                        </a:rPr>
                        <a:t>de Sombra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b="1" lang="es-ES" sz="1600">
                          <a:solidFill>
                            <a:srgbClr val="3333cc"/>
                          </a:solidFill>
                          <a:latin typeface="Tahoma"/>
                          <a:ea typeface="ＭＳ Ｐゴシック"/>
                        </a:rPr>
                        <a:t>de Luz (%)</a:t>
                      </a:r>
                      <a:endParaRPr/>
                    </a:p>
                  </a:txBody>
                  <a:tcPr/>
                </a:tc>
              </a:tr>
              <a:tr h="356040">
                <a:tc>
                  <a:txBody>
                    <a:bodyPr wrap="none"/>
                    <a:p>
                      <a:pPr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Float incoloro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[6]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5,8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0,98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88</a:t>
                      </a:r>
                      <a:endParaRPr/>
                    </a:p>
                  </a:txBody>
                  <a:tcPr/>
                </a:tc>
              </a:tr>
              <a:tr h="565920">
                <a:tc>
                  <a:txBody>
                    <a:bodyPr wrap="none"/>
                    <a:p>
                      <a:pPr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Float gris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[6]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5,8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0, 66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58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Arial"/>
                          <a:ea typeface="ＭＳ Ｐゴシック"/>
                        </a:rPr>
                        <a:t>41</a:t>
                      </a:r>
                      <a:endParaRPr/>
                    </a:p>
                  </a:txBody>
                  <a:tcPr/>
                </a:tc>
              </a:tr>
              <a:tr h="356040">
                <a:tc>
                  <a:txBody>
                    <a:bodyPr wrap="none"/>
                    <a:p>
                      <a:pPr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Float Reflectivo gris (#1)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[6]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5,8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0,45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19</a:t>
                      </a:r>
                      <a:endParaRPr/>
                    </a:p>
                  </a:txBody>
                  <a:tcPr/>
                </a:tc>
              </a:tr>
              <a:tr h="356040">
                <a:tc>
                  <a:txBody>
                    <a:bodyPr wrap="none"/>
                    <a:p>
                      <a:pPr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Evergreen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[6]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5,8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0,62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69</a:t>
                      </a:r>
                      <a:endParaRPr/>
                    </a:p>
                  </a:txBody>
                  <a:tcPr/>
                </a:tc>
              </a:tr>
              <a:tr h="356040">
                <a:tc>
                  <a:txBody>
                    <a:bodyPr wrap="none"/>
                    <a:p>
                      <a:pPr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DVH Ext. Incoloro, Int. Incoloro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[6/12/6]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2,8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0,81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78</a:t>
                      </a:r>
                      <a:endParaRPr/>
                    </a:p>
                  </a:txBody>
                  <a:tcPr/>
                </a:tc>
              </a:tr>
              <a:tr h="565920">
                <a:tc>
                  <a:txBody>
                    <a:bodyPr wrap="none"/>
                    <a:p>
                      <a:pPr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DVH Ext. Color, Int. Incoloro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[6/12/6]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2,8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0,52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58000"/>
                        </a:lnSpc>
                      </a:pPr>
                      <a:r>
                        <a:rPr i="1" lang="es-ES" sz="1600">
                          <a:solidFill>
                            <a:srgbClr val="000000"/>
                          </a:solidFill>
                          <a:latin typeface="Arial"/>
                          <a:ea typeface="ＭＳ Ｐゴシック"/>
                        </a:rPr>
                        <a:t>39</a:t>
                      </a:r>
                      <a:endParaRPr/>
                    </a:p>
                  </a:txBody>
                  <a:tcPr/>
                </a:tc>
              </a:tr>
              <a:tr h="565920">
                <a:tc>
                  <a:txBody>
                    <a:bodyPr wrap="none"/>
                    <a:p>
                      <a:pPr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DVH Ext. Reflectivo, Int .incoloro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[6/12/6]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2.8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0.34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58000"/>
                        </a:lnSpc>
                      </a:pPr>
                      <a:r>
                        <a:rPr i="1" lang="es-ES" sz="1600">
                          <a:solidFill>
                            <a:srgbClr val="000000"/>
                          </a:solidFill>
                          <a:latin typeface="Arial"/>
                          <a:ea typeface="ＭＳ Ｐゴシック"/>
                        </a:rPr>
                        <a:t>16</a:t>
                      </a:r>
                      <a:endParaRPr/>
                    </a:p>
                  </a:txBody>
                  <a:tcPr/>
                </a:tc>
              </a:tr>
              <a:tr h="565920">
                <a:tc>
                  <a:txBody>
                    <a:bodyPr wrap="none"/>
                    <a:p>
                      <a:pPr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DVH Ext. Color, Int. Low-E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[6/12/6]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1.8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0, 46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58000"/>
                        </a:lnSpc>
                      </a:pPr>
                      <a:r>
                        <a:rPr i="1" lang="es-ES" sz="1600">
                          <a:solidFill>
                            <a:srgbClr val="000000"/>
                          </a:solidFill>
                          <a:latin typeface="Arial"/>
                          <a:ea typeface="ＭＳ Ｐゴシック"/>
                        </a:rPr>
                        <a:t>36</a:t>
                      </a:r>
                      <a:endParaRPr/>
                    </a:p>
                  </a:txBody>
                  <a:tcPr/>
                </a:tc>
              </a:tr>
              <a:tr h="357840">
                <a:tc>
                  <a:txBody>
                    <a:bodyPr wrap="none"/>
                    <a:p>
                      <a:pPr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DVH Ext. Reflectivo, Int. Low-E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[6/12/6]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1,8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0,25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2000"/>
                        </a:lnSpc>
                      </a:pPr>
                      <a:r>
                        <a:rPr lang="es-ES" sz="1600">
                          <a:solidFill>
                            <a:srgbClr val="000000"/>
                          </a:solidFill>
                          <a:latin typeface="Tahoma"/>
                          <a:ea typeface="ＭＳ Ｐゴシック"/>
                        </a:rPr>
                        <a:t>16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iming>
    <p:tnLst>
      <p:par>
        <p:cTn id="81" dur="indefinite" restart="never" nodeType="tmRoot">
          <p:childTnLst>
            <p:seq>
              <p:cTn id="8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60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61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62" name="CustomShape 3"/>
          <p:cNvSpPr/>
          <p:nvPr/>
        </p:nvSpPr>
        <p:spPr>
          <a:xfrm>
            <a:off x="128520" y="2130480"/>
            <a:ext cx="8719200" cy="39139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3600">
                <a:solidFill>
                  <a:srgbClr val="457ab7"/>
                </a:solidFill>
                <a:latin typeface="Arial"/>
              </a:rPr>
              <a:t>Apreciación técnica de calidad</a:t>
            </a:r>
            <a:endParaRPr/>
          </a:p>
          <a:p>
            <a:pPr algn="just">
              <a:lnSpc>
                <a:spcPct val="130000"/>
              </a:lnSpc>
              <a:buSzPct val="25000"/>
              <a:buFont typeface="Wingdings" charset="2"/>
              <a:buChar char=""/>
            </a:pPr>
            <a:r>
              <a:rPr b="1" lang="es-ES" sz="1600">
                <a:solidFill>
                  <a:srgbClr val="000000"/>
                </a:solidFill>
                <a:latin typeface="Arial"/>
              </a:rPr>
              <a:t>NORMAS IRAM </a:t>
            </a:r>
            <a:endParaRPr/>
          </a:p>
          <a:p>
            <a:pPr algn="just">
              <a:lnSpc>
                <a:spcPct val="130000"/>
              </a:lnSpc>
            </a:pPr>
            <a:r>
              <a:rPr b="1" lang="es-ES" sz="1600">
                <a:solidFill>
                  <a:srgbClr val="000000"/>
                </a:solidFill>
                <a:latin typeface="Arial"/>
              </a:rPr>
              <a:t>	</a:t>
            </a:r>
            <a:r>
              <a:rPr b="1" lang="es-ES" sz="1600">
                <a:solidFill>
                  <a:srgbClr val="000000"/>
                </a:solidFill>
                <a:latin typeface="Arial"/>
              </a:rPr>
              <a:t>Estanquidad, condensación, caracteristicas, requisitos, buenas practicas de </a:t>
            </a:r>
            <a:r>
              <a:rPr b="1" lang="es-ES" sz="1600">
                <a:solidFill>
                  <a:srgbClr val="000000"/>
                </a:solidFill>
                <a:latin typeface="Arial"/>
              </a:rPr>
              <a:t>	</a:t>
            </a:r>
            <a:r>
              <a:rPr b="1" lang="es-ES" sz="1600">
                <a:solidFill>
                  <a:srgbClr val="000000"/>
                </a:solidFill>
                <a:latin typeface="Arial"/>
              </a:rPr>
              <a:t>manufactura, ensayos, envejecimiento acelerado.</a:t>
            </a:r>
            <a:endParaRPr/>
          </a:p>
          <a:p>
            <a:pPr algn="just">
              <a:lnSpc>
                <a:spcPct val="130000"/>
              </a:lnSpc>
              <a:buSzPct val="25000"/>
              <a:buFont typeface="Wingdings" charset="2"/>
              <a:buChar char=""/>
            </a:pPr>
            <a:r>
              <a:rPr b="1" lang="es-ES" sz="1600">
                <a:solidFill>
                  <a:srgbClr val="000000"/>
                </a:solidFill>
                <a:latin typeface="Arial"/>
              </a:rPr>
              <a:t>SELLO DE CALIDAD IRAM </a:t>
            </a:r>
            <a:endParaRPr/>
          </a:p>
          <a:p>
            <a:pPr algn="just">
              <a:lnSpc>
                <a:spcPct val="130000"/>
              </a:lnSpc>
            </a:pPr>
            <a:r>
              <a:rPr b="1" lang="es-ES" sz="1600">
                <a:solidFill>
                  <a:srgbClr val="000000"/>
                </a:solidFill>
                <a:latin typeface="Arial"/>
              </a:rPr>
              <a:t>	</a:t>
            </a:r>
            <a:r>
              <a:rPr b="1" lang="es-ES" sz="1600">
                <a:solidFill>
                  <a:srgbClr val="000000"/>
                </a:solidFill>
                <a:latin typeface="Arial"/>
              </a:rPr>
              <a:t>Proceso de fabricación auditado  por el  IRAM</a:t>
            </a:r>
            <a:endParaRPr/>
          </a:p>
          <a:p>
            <a:pPr algn="just">
              <a:lnSpc>
                <a:spcPct val="130000"/>
              </a:lnSpc>
              <a:buSzPct val="25000"/>
              <a:buFont typeface="Wingdings" charset="2"/>
              <a:buChar char=""/>
            </a:pPr>
            <a:r>
              <a:rPr b="1" lang="es-ES" sz="1600">
                <a:solidFill>
                  <a:srgbClr val="000000"/>
                </a:solidFill>
                <a:latin typeface="Arial"/>
              </a:rPr>
              <a:t>RED EKOGLASS </a:t>
            </a:r>
            <a:endParaRPr/>
          </a:p>
          <a:p>
            <a:pPr algn="just">
              <a:lnSpc>
                <a:spcPct val="130000"/>
              </a:lnSpc>
            </a:pPr>
            <a:r>
              <a:rPr b="1" lang="es-ES" sz="1600">
                <a:solidFill>
                  <a:srgbClr val="000000"/>
                </a:solidFill>
                <a:latin typeface="Arial"/>
              </a:rPr>
              <a:t>	</a:t>
            </a:r>
            <a:r>
              <a:rPr b="1" lang="es-ES" sz="1600">
                <a:solidFill>
                  <a:srgbClr val="000000"/>
                </a:solidFill>
                <a:latin typeface="Arial"/>
              </a:rPr>
              <a:t>Proceso controlado por el INTI</a:t>
            </a:r>
            <a:endParaRPr/>
          </a:p>
          <a:p>
            <a:pPr algn="just">
              <a:lnSpc>
                <a:spcPct val="130000"/>
              </a:lnSpc>
              <a:buSzPct val="25000"/>
              <a:buFont typeface="Wingdings" charset="2"/>
              <a:buChar char=""/>
            </a:pPr>
            <a:r>
              <a:rPr b="1" lang="es-ES" sz="1600">
                <a:solidFill>
                  <a:srgbClr val="000000"/>
                </a:solidFill>
                <a:latin typeface="Arial"/>
              </a:rPr>
              <a:t>GARANTÍA </a:t>
            </a:r>
            <a:endParaRPr/>
          </a:p>
          <a:p>
            <a:pPr algn="just">
              <a:lnSpc>
                <a:spcPct val="130000"/>
              </a:lnSpc>
            </a:pPr>
            <a:r>
              <a:rPr b="1" lang="es-ES" sz="1600">
                <a:solidFill>
                  <a:srgbClr val="000000"/>
                </a:solidFill>
                <a:latin typeface="Arial"/>
              </a:rPr>
              <a:t>	</a:t>
            </a:r>
            <a:r>
              <a:rPr b="1" lang="es-ES" sz="1600">
                <a:solidFill>
                  <a:srgbClr val="000000"/>
                </a:solidFill>
                <a:latin typeface="Arial"/>
              </a:rPr>
              <a:t>Ante condensación o disminución en la calidad de visión 5 a 10 años</a:t>
            </a:r>
            <a:endParaRPr/>
          </a:p>
        </p:txBody>
      </p:sp>
    </p:spTree>
  </p:cSld>
  <p:timing>
    <p:tnLst>
      <p:par>
        <p:cTn id="83" dur="indefinite" restart="never" nodeType="tmRoot">
          <p:childTnLst>
            <p:seq>
              <p:cTn id="8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64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65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66" name="CustomShape 3"/>
          <p:cNvSpPr/>
          <p:nvPr/>
        </p:nvSpPr>
        <p:spPr>
          <a:xfrm>
            <a:off x="350280" y="2154600"/>
            <a:ext cx="8368560" cy="3381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r>
              <a:rPr b="1" lang="es-ES" sz="5400">
                <a:solidFill>
                  <a:srgbClr val="0000cc"/>
                </a:solidFill>
                <a:latin typeface="Arial"/>
              </a:rPr>
              <a:t>CRISTALES ESPECIALES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85" dur="indefinite" restart="never" nodeType="tmRoot">
          <p:childTnLst>
            <p:seq>
              <p:cTn id="8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68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69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70" name="CustomShape 3"/>
          <p:cNvSpPr/>
          <p:nvPr/>
        </p:nvSpPr>
        <p:spPr>
          <a:xfrm>
            <a:off x="372600" y="2130480"/>
            <a:ext cx="8474760" cy="6379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3600">
                <a:solidFill>
                  <a:srgbClr val="457ab7"/>
                </a:solidFill>
                <a:latin typeface="Arial"/>
              </a:rPr>
              <a:t>¿Qué es la baja Emisividad? </a:t>
            </a:r>
            <a:endParaRPr/>
          </a:p>
        </p:txBody>
      </p:sp>
      <p:sp>
        <p:nvSpPr>
          <p:cNvPr id="271" name="CustomShape 4"/>
          <p:cNvSpPr/>
          <p:nvPr/>
        </p:nvSpPr>
        <p:spPr>
          <a:xfrm>
            <a:off x="685800" y="2827440"/>
            <a:ext cx="7975080" cy="46760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</a:pPr>
            <a:r>
              <a:rPr b="1" lang="es-ES" sz="2800">
                <a:solidFill>
                  <a:srgbClr val="000000"/>
                </a:solidFill>
                <a:latin typeface="Arial"/>
              </a:rPr>
              <a:t>Trampa de calor. De acuerdo a la cara en que está el Coating permite el ingreso de calor evitando que salga (#3) o permite que sea reflejado y libera el calor del interior (#2)</a:t>
            </a:r>
            <a:endParaRPr/>
          </a:p>
          <a:p>
            <a:pPr algn="just">
              <a:lnSpc>
                <a:spcPct val="130000"/>
              </a:lnSpc>
            </a:pPr>
            <a:endParaRPr/>
          </a:p>
          <a:p>
            <a:pPr algn="just">
              <a:lnSpc>
                <a:spcPct val="13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87" dur="indefinite" restart="never" nodeType="tmRoot">
          <p:childTnLst>
            <p:seq>
              <p:cTn id="8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73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74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75" name="CustomShape 3"/>
          <p:cNvSpPr/>
          <p:nvPr/>
        </p:nvSpPr>
        <p:spPr>
          <a:xfrm>
            <a:off x="0" y="1253160"/>
            <a:ext cx="5224680" cy="1735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3200">
                <a:solidFill>
                  <a:srgbClr val="457ab7"/>
                </a:solidFill>
                <a:latin typeface="Arial"/>
              </a:rPr>
              <a:t>CRISTALES CON COATING BAJO EMISIVO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276" name="CustomShape 4"/>
          <p:cNvSpPr/>
          <p:nvPr/>
        </p:nvSpPr>
        <p:spPr>
          <a:xfrm>
            <a:off x="481680" y="2897640"/>
            <a:ext cx="7975080" cy="16390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just">
              <a:lnSpc>
                <a:spcPct val="130000"/>
              </a:lnSpc>
            </a:pPr>
            <a:r>
              <a:rPr b="1" lang="es-ES" sz="2400">
                <a:solidFill>
                  <a:srgbClr val="000000"/>
                </a:solidFill>
                <a:latin typeface="Arial"/>
              </a:rPr>
              <a:t> </a:t>
            </a:r>
            <a:endParaRPr/>
          </a:p>
          <a:p>
            <a:pPr algn="just">
              <a:lnSpc>
                <a:spcPct val="13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277" name="CustomShape 5"/>
          <p:cNvSpPr/>
          <p:nvPr/>
        </p:nvSpPr>
        <p:spPr>
          <a:xfrm>
            <a:off x="685800" y="2450160"/>
            <a:ext cx="7444080" cy="3636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>
                <a:solidFill>
                  <a:srgbClr val="457ab7"/>
                </a:solidFill>
                <a:latin typeface="Arial"/>
              </a:rPr>
              <a:t>EN CLIMA CÁLIDO</a:t>
            </a:r>
            <a:r>
              <a:rPr b="1" lang="es-ES">
                <a:solidFill>
                  <a:srgbClr val="457ab7"/>
                </a:solidFill>
                <a:latin typeface="Arial"/>
              </a:rPr>
              <a:t>	</a:t>
            </a:r>
            <a:r>
              <a:rPr b="1" lang="es-ES">
                <a:solidFill>
                  <a:srgbClr val="457ab7"/>
                </a:solidFill>
                <a:latin typeface="Arial"/>
              </a:rPr>
              <a:t>	</a:t>
            </a:r>
            <a:r>
              <a:rPr b="1" lang="es-ES">
                <a:solidFill>
                  <a:srgbClr val="457ab7"/>
                </a:solidFill>
                <a:latin typeface="Arial"/>
              </a:rPr>
              <a:t>	</a:t>
            </a:r>
            <a:r>
              <a:rPr b="1" lang="es-ES">
                <a:solidFill>
                  <a:srgbClr val="457ab7"/>
                </a:solidFill>
                <a:latin typeface="Arial"/>
              </a:rPr>
              <a:t>	</a:t>
            </a:r>
            <a:r>
              <a:rPr b="1" lang="es-ES">
                <a:solidFill>
                  <a:srgbClr val="457ab7"/>
                </a:solidFill>
                <a:latin typeface="Arial"/>
              </a:rPr>
              <a:t>	</a:t>
            </a:r>
            <a:r>
              <a:rPr b="1" lang="es-ES">
                <a:solidFill>
                  <a:srgbClr val="457ab7"/>
                </a:solidFill>
                <a:latin typeface="Arial"/>
              </a:rPr>
              <a:t>	</a:t>
            </a:r>
            <a:r>
              <a:rPr b="1" lang="es-ES">
                <a:solidFill>
                  <a:srgbClr val="457ab7"/>
                </a:solidFill>
                <a:latin typeface="Arial"/>
              </a:rPr>
              <a:t>	</a:t>
            </a:r>
            <a:r>
              <a:rPr b="1" lang="es-ES">
                <a:solidFill>
                  <a:srgbClr val="457ab7"/>
                </a:solidFill>
                <a:latin typeface="Arial"/>
              </a:rPr>
              <a:t>EN CLIMA FRIO</a:t>
            </a:r>
            <a:endParaRPr/>
          </a:p>
        </p:txBody>
      </p:sp>
      <p:pic>
        <p:nvPicPr>
          <p:cNvPr id="278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88000" y="3038400"/>
            <a:ext cx="3479040" cy="3009240"/>
          </a:xfrm>
          <a:prstGeom prst="rect">
            <a:avLst/>
          </a:prstGeom>
          <a:ln>
            <a:noFill/>
          </a:ln>
        </p:spPr>
      </p:pic>
      <p:pic>
        <p:nvPicPr>
          <p:cNvPr id="279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5028480" y="3025080"/>
            <a:ext cx="3179160" cy="2806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89" dur="indefinite" restart="never" nodeType="tmRoot">
          <p:childTnLst>
            <p:seq>
              <p:cTn id="9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81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82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83" name="CustomShape 3"/>
          <p:cNvSpPr/>
          <p:nvPr/>
        </p:nvSpPr>
        <p:spPr>
          <a:xfrm>
            <a:off x="372600" y="2130480"/>
            <a:ext cx="8084160" cy="6379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3600">
                <a:solidFill>
                  <a:srgbClr val="457ab7"/>
                </a:solidFill>
                <a:latin typeface="Arial"/>
              </a:rPr>
              <a:t>Cristal Low-E 6 / 4 mm</a:t>
            </a:r>
            <a:endParaRPr/>
          </a:p>
        </p:txBody>
      </p:sp>
      <p:sp>
        <p:nvSpPr>
          <p:cNvPr id="284" name="CustomShape 4"/>
          <p:cNvSpPr/>
          <p:nvPr/>
        </p:nvSpPr>
        <p:spPr>
          <a:xfrm>
            <a:off x="481680" y="2776680"/>
            <a:ext cx="7975080" cy="4820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just">
              <a:lnSpc>
                <a:spcPct val="100000"/>
              </a:lnSpc>
              <a:buFont typeface="Wingdings" charset="2"/>
              <a:buChar char=""/>
            </a:pPr>
            <a:r>
              <a:rPr b="1" lang="es-ES" sz="2400">
                <a:solidFill>
                  <a:srgbClr val="000000"/>
                </a:solidFill>
                <a:latin typeface="Calibri"/>
              </a:rPr>
              <a:t>Color neutro (prácticamente incoloro).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r>
              <a:rPr b="1" lang="es-ES" sz="3600">
                <a:solidFill>
                  <a:srgbClr val="457ab7"/>
                </a:solidFill>
                <a:latin typeface="Arial"/>
              </a:rPr>
              <a:t>Cristal Eclipse Advantage 6mm</a:t>
            </a:r>
            <a:endParaRPr/>
          </a:p>
          <a:p>
            <a:pPr algn="just">
              <a:lnSpc>
                <a:spcPct val="100000"/>
              </a:lnSpc>
              <a:buFont typeface="Wingdings" charset="2"/>
              <a:buChar char=""/>
            </a:pPr>
            <a:r>
              <a:rPr b="1" lang="es-ES" sz="2400">
                <a:solidFill>
                  <a:srgbClr val="000000"/>
                </a:solidFill>
                <a:latin typeface="Calibri"/>
              </a:rPr>
              <a:t>Color bien definido (azul, verde, bronce, gris) reduce ingreso de calor y luz visible.-</a:t>
            </a:r>
            <a:endParaRPr/>
          </a:p>
          <a:p>
            <a:pPr algn="just">
              <a:lnSpc>
                <a:spcPct val="100000"/>
              </a:lnSpc>
              <a:buFont typeface="Wingdings" charset="2"/>
              <a:buChar char=""/>
            </a:pPr>
            <a:r>
              <a:rPr b="1" lang="es-ES" sz="2400">
                <a:solidFill>
                  <a:srgbClr val="000000"/>
                </a:solidFill>
                <a:latin typeface="Arial"/>
              </a:rPr>
              <a:t> </a:t>
            </a:r>
            <a:endParaRPr/>
          </a:p>
          <a:p>
            <a:pPr algn="just">
              <a:lnSpc>
                <a:spcPct val="13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91" dur="indefinite" restart="never" nodeType="tmRoot">
          <p:childTnLst>
            <p:seq>
              <p:cTn id="9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86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87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88" name="CustomShape 3"/>
          <p:cNvSpPr/>
          <p:nvPr/>
        </p:nvSpPr>
        <p:spPr>
          <a:xfrm>
            <a:off x="372600" y="2130480"/>
            <a:ext cx="8474760" cy="1125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3200">
                <a:solidFill>
                  <a:srgbClr val="457ab7"/>
                </a:solidFill>
                <a:latin typeface="Arial"/>
              </a:rPr>
              <a:t>CARACTERÍSTICAS COMÚNES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289" name="CustomShape 4"/>
          <p:cNvSpPr/>
          <p:nvPr/>
        </p:nvSpPr>
        <p:spPr>
          <a:xfrm>
            <a:off x="685800" y="2825280"/>
            <a:ext cx="7517160" cy="43477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just">
              <a:lnSpc>
                <a:spcPct val="100000"/>
              </a:lnSpc>
            </a:pPr>
            <a:r>
              <a:rPr b="1" lang="es-ES" sz="2400">
                <a:solidFill>
                  <a:srgbClr val="000000"/>
                </a:solidFill>
                <a:latin typeface="Calibri"/>
              </a:rPr>
              <a:t># Revestimiento pirolítico muy resistente.-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</a:pPr>
            <a:r>
              <a:rPr b="1" lang="es-ES" sz="2400">
                <a:solidFill>
                  <a:srgbClr val="000000"/>
                </a:solidFill>
                <a:latin typeface="Calibri"/>
              </a:rPr>
              <a:t># Uso exclusivo en DVH sino pierde la baja emisividad.-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</a:pPr>
            <a:r>
              <a:rPr b="1" lang="es-ES" sz="2400">
                <a:solidFill>
                  <a:srgbClr val="000000"/>
                </a:solidFill>
                <a:latin typeface="Calibri"/>
              </a:rPr>
              <a:t># Fácil de procesar: puede ser templado, termoendurecido, curvado, serigraﬁado en su cara revestida, laminado (nunca con el PVB en contacto con el revestimiento).-</a:t>
            </a:r>
            <a:endParaRPr/>
          </a:p>
          <a:p>
            <a:pPr algn="just">
              <a:lnSpc>
                <a:spcPct val="13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93" dur="indefinite" restart="never" nodeType="tmRoot">
          <p:childTnLst>
            <p:seq>
              <p:cTn id="9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91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92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93" name="CustomShape 3"/>
          <p:cNvSpPr/>
          <p:nvPr/>
        </p:nvSpPr>
        <p:spPr>
          <a:xfrm>
            <a:off x="372600" y="2130480"/>
            <a:ext cx="8474760" cy="3704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457ab7"/>
                </a:solidFill>
                <a:latin typeface="Arial"/>
              </a:rPr>
              <a:t>GUARDIAN SUNGUARD</a:t>
            </a:r>
            <a:endParaRPr/>
          </a:p>
          <a:p>
            <a:pPr>
              <a:lnSpc>
                <a:spcPct val="100000"/>
              </a:lnSpc>
            </a:pPr>
            <a:r>
              <a:rPr b="1" lang="es-ES" sz="3200">
                <a:solidFill>
                  <a:srgbClr val="000000"/>
                </a:solidFill>
                <a:latin typeface="Arial"/>
              </a:rPr>
              <a:t>Linea Sunguard Diseñada para proveer eficiencia energética cumpliendo con los códigos de energía de un proyecto, ofreciendo amplia variedad de tonalidades para satisfacer las tendencias de la arquitectura moderna.</a:t>
            </a:r>
            <a:endParaRPr/>
          </a:p>
        </p:txBody>
      </p:sp>
    </p:spTree>
  </p:cSld>
  <p:timing>
    <p:tnLst>
      <p:par>
        <p:cTn id="95" dur="indefinite" restart="never" nodeType="tmRoot">
          <p:childTnLst>
            <p:seq>
              <p:cTn id="9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295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296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97" name="CustomShape 3"/>
          <p:cNvSpPr/>
          <p:nvPr/>
        </p:nvSpPr>
        <p:spPr>
          <a:xfrm>
            <a:off x="372600" y="2130480"/>
            <a:ext cx="8474760" cy="37458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3200">
                <a:solidFill>
                  <a:srgbClr val="457ab7"/>
                </a:solidFill>
                <a:latin typeface="Arial"/>
              </a:rPr>
              <a:t>GUARDIAN SUNGUARD – COOL LITE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lang="es-ES" sz="2200">
                <a:solidFill>
                  <a:srgbClr val="000000"/>
                </a:solidFill>
                <a:latin typeface="Arial"/>
              </a:rPr>
              <a:t>Vidrios de alta performance con apariencia neutra, baja reflectividad, que priorizan la transmisión de luz natural con elevado control de ganancia de calor. </a:t>
            </a:r>
            <a:endParaRPr/>
          </a:p>
          <a:p>
            <a:pPr>
              <a:lnSpc>
                <a:spcPct val="100000"/>
              </a:lnSpc>
            </a:pPr>
            <a:r>
              <a:rPr lang="es-ES" sz="2200">
                <a:solidFill>
                  <a:srgbClr val="000000"/>
                </a:solidFill>
                <a:latin typeface="Arial"/>
              </a:rPr>
              <a:t>Mediante el control de la ganancia de calor solar en el verano, prevención de pérdida de calor interior en invierno y permitiendo a los ocupantes reducir el uso de la luz eléctrica haciendo uso máximo de la luz diurna, el vidriado espectralmente selectivo es energéticamente eficiente</a:t>
            </a:r>
            <a:endParaRPr/>
          </a:p>
        </p:txBody>
      </p:sp>
    </p:spTree>
  </p:cSld>
  <p:timing>
    <p:tnLst>
      <p:par>
        <p:cTn id="97" dur="indefinite" restart="never" nodeType="tmRoot">
          <p:childTnLst>
            <p:seq>
              <p:cTn id="9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CustomShape 1"/>
          <p:cNvSpPr/>
          <p:nvPr/>
        </p:nvSpPr>
        <p:spPr>
          <a:xfrm>
            <a:off x="1150920" y="214200"/>
            <a:ext cx="7791480" cy="1460520"/>
          </a:xfrm>
          <a:prstGeom prst="rect">
            <a:avLst/>
          </a:prstGeom>
          <a:noFill/>
          <a:ln>
            <a:noFill/>
          </a:ln>
        </p:spPr>
      </p:sp>
      <p:pic>
        <p:nvPicPr>
          <p:cNvPr id="299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12600" y="12600"/>
            <a:ext cx="9129960" cy="6843960"/>
          </a:xfrm>
          <a:prstGeom prst="rect">
            <a:avLst/>
          </a:prstGeom>
          <a:ln>
            <a:noFill/>
          </a:ln>
        </p:spPr>
      </p:pic>
      <p:sp>
        <p:nvSpPr>
          <p:cNvPr id="300" name="CustomShape 2"/>
          <p:cNvSpPr/>
          <p:nvPr/>
        </p:nvSpPr>
        <p:spPr>
          <a:xfrm>
            <a:off x="12600" y="12600"/>
            <a:ext cx="9129960" cy="6843960"/>
          </a:xfrm>
          <a:prstGeom prst="rect">
            <a:avLst/>
          </a:prstGeom>
          <a:noFill/>
          <a:ln>
            <a:noFill/>
          </a:ln>
        </p:spPr>
      </p:sp>
      <p:sp>
        <p:nvSpPr>
          <p:cNvPr id="301" name="CustomShape 3"/>
          <p:cNvSpPr/>
          <p:nvPr/>
        </p:nvSpPr>
        <p:spPr>
          <a:xfrm>
            <a:off x="0" y="5214960"/>
            <a:ext cx="2688120" cy="3636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>
                <a:solidFill>
                  <a:srgbClr val="000000"/>
                </a:solidFill>
                <a:latin typeface="Calibri"/>
              </a:rPr>
              <a:t>DVH:</a:t>
            </a:r>
            <a:endParaRPr/>
          </a:p>
        </p:txBody>
      </p:sp>
      <p:sp>
        <p:nvSpPr>
          <p:cNvPr id="302" name="CustomShape 4"/>
          <p:cNvSpPr/>
          <p:nvPr/>
        </p:nvSpPr>
        <p:spPr>
          <a:xfrm>
            <a:off x="0" y="5580000"/>
            <a:ext cx="8206920" cy="3319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1600">
                <a:solidFill>
                  <a:srgbClr val="000000"/>
                </a:solidFill>
                <a:latin typeface="Calibri"/>
              </a:rPr>
              <a:t>SUNGUARD HIGH PERFOMANCE AG 50  6 MM TERMOENDURECIDO</a:t>
            </a:r>
            <a:endParaRPr/>
          </a:p>
        </p:txBody>
      </p:sp>
      <p:sp>
        <p:nvSpPr>
          <p:cNvPr id="303" name="CustomShape 5"/>
          <p:cNvSpPr/>
          <p:nvPr/>
        </p:nvSpPr>
        <p:spPr>
          <a:xfrm>
            <a:off x="12600" y="5922720"/>
            <a:ext cx="4499280" cy="3319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1600">
                <a:solidFill>
                  <a:srgbClr val="000000"/>
                </a:solidFill>
                <a:latin typeface="Calibri"/>
              </a:rPr>
              <a:t>CAMARA 12 MM ESTRUCTURAL</a:t>
            </a:r>
            <a:endParaRPr/>
          </a:p>
        </p:txBody>
      </p:sp>
      <p:sp>
        <p:nvSpPr>
          <p:cNvPr id="304" name="CustomShape 6"/>
          <p:cNvSpPr/>
          <p:nvPr/>
        </p:nvSpPr>
        <p:spPr>
          <a:xfrm>
            <a:off x="0" y="6256080"/>
            <a:ext cx="5038920" cy="3319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1600">
                <a:solidFill>
                  <a:srgbClr val="000000"/>
                </a:solidFill>
                <a:latin typeface="Calibri"/>
              </a:rPr>
              <a:t>CRISTAL FLOAT 6 MM INCOLORO TEMPLADO</a:t>
            </a:r>
            <a:endParaRPr/>
          </a:p>
        </p:txBody>
      </p:sp>
      <p:sp>
        <p:nvSpPr>
          <p:cNvPr id="305" name="CustomShape 7"/>
          <p:cNvSpPr/>
          <p:nvPr/>
        </p:nvSpPr>
        <p:spPr>
          <a:xfrm>
            <a:off x="0" y="4655520"/>
            <a:ext cx="6582240" cy="7588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2800">
                <a:solidFill>
                  <a:srgbClr val="000000"/>
                </a:solidFill>
                <a:latin typeface="Tahoma"/>
              </a:rPr>
              <a:t>GNV Pto Madero C.A.B.A</a:t>
            </a:r>
            <a:endParaRPr/>
          </a:p>
        </p:txBody>
      </p:sp>
      <p:pic>
        <p:nvPicPr>
          <p:cNvPr id="306" name="Imagen 10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8078760" y="6244920"/>
            <a:ext cx="1063800" cy="611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99" dur="indefinite" restart="never" nodeType="tmRoot">
          <p:childTnLst>
            <p:seq>
              <p:cTn id="10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308" name="CustomShape 1"/>
          <p:cNvSpPr/>
          <p:nvPr/>
        </p:nvSpPr>
        <p:spPr>
          <a:xfrm>
            <a:off x="0" y="0"/>
            <a:ext cx="9142560" cy="6856560"/>
          </a:xfrm>
          <a:prstGeom prst="rect">
            <a:avLst/>
          </a:prstGeom>
          <a:noFill/>
          <a:ln>
            <a:noFill/>
          </a:ln>
        </p:spPr>
      </p:sp>
      <p:sp>
        <p:nvSpPr>
          <p:cNvPr id="309" name="CustomShape 2"/>
          <p:cNvSpPr/>
          <p:nvPr/>
        </p:nvSpPr>
        <p:spPr>
          <a:xfrm>
            <a:off x="0" y="0"/>
            <a:ext cx="8495280" cy="11865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lang="es-ES">
                <a:solidFill>
                  <a:srgbClr val="ffffff"/>
                </a:solidFill>
                <a:latin typeface="Calibri"/>
              </a:rPr>
              <a:t>CUPULA DEL CORREO CENTRAL C.A.B.A</a:t>
            </a:r>
            <a:endParaRPr/>
          </a:p>
          <a:p>
            <a:pPr>
              <a:lnSpc>
                <a:spcPct val="100000"/>
              </a:lnSpc>
            </a:pPr>
            <a:r>
              <a:rPr lang="es-ES">
                <a:solidFill>
                  <a:srgbClr val="ffffff"/>
                </a:solidFill>
                <a:latin typeface="Calibri"/>
              </a:rPr>
              <a:t>DVH: Termoend. Gris 6mm+PVB0,76I+Termoend. Sunguard Neutral 40 6mm #4  /12mm Estructural / Laminado 4+4 c/ 0,76 incoloro</a:t>
            </a:r>
            <a:endParaRPr/>
          </a:p>
        </p:txBody>
      </p:sp>
      <p:pic>
        <p:nvPicPr>
          <p:cNvPr id="310" name="Imagen 5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834320" y="954360"/>
            <a:ext cx="1063800" cy="611640"/>
          </a:xfrm>
          <a:prstGeom prst="rect">
            <a:avLst/>
          </a:prstGeom>
          <a:ln>
            <a:noFill/>
          </a:ln>
        </p:spPr>
      </p:pic>
      <p:pic>
        <p:nvPicPr>
          <p:cNvPr id="311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6041880" y="4392000"/>
            <a:ext cx="3100680" cy="2447280"/>
          </a:xfrm>
          <a:prstGeom prst="rect">
            <a:avLst/>
          </a:prstGeom>
          <a:ln>
            <a:noFill/>
          </a:ln>
        </p:spPr>
      </p:pic>
      <p:pic>
        <p:nvPicPr>
          <p:cNvPr id="312" name="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20160" y="4464000"/>
            <a:ext cx="2787120" cy="2361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01" dur="indefinite" restart="never" nodeType="tmRoot">
          <p:childTnLst>
            <p:seq>
              <p:cTn id="10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" name="Imagen 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-3240" y="0"/>
            <a:ext cx="4614840" cy="3463200"/>
          </a:xfrm>
          <a:prstGeom prst="rect">
            <a:avLst/>
          </a:prstGeom>
          <a:ln>
            <a:noFill/>
          </a:ln>
        </p:spPr>
      </p:pic>
      <p:pic>
        <p:nvPicPr>
          <p:cNvPr id="314" name="Imagen 2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3184200"/>
            <a:ext cx="4611600" cy="3672360"/>
          </a:xfrm>
          <a:prstGeom prst="rect">
            <a:avLst/>
          </a:prstGeom>
          <a:ln>
            <a:noFill/>
          </a:ln>
        </p:spPr>
      </p:pic>
      <p:pic>
        <p:nvPicPr>
          <p:cNvPr id="315" name="Imagen 3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4445280" y="0"/>
            <a:ext cx="4813560" cy="3182760"/>
          </a:xfrm>
          <a:prstGeom prst="rect">
            <a:avLst/>
          </a:prstGeom>
          <a:ln>
            <a:noFill/>
          </a:ln>
        </p:spPr>
      </p:pic>
      <p:pic>
        <p:nvPicPr>
          <p:cNvPr id="316" name="Imagen 4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4445280" y="3184200"/>
            <a:ext cx="4697280" cy="3693240"/>
          </a:xfrm>
          <a:prstGeom prst="rect">
            <a:avLst/>
          </a:prstGeom>
          <a:ln>
            <a:noFill/>
          </a:ln>
        </p:spPr>
      </p:pic>
      <p:sp>
        <p:nvSpPr>
          <p:cNvPr id="317" name="CustomShape 1"/>
          <p:cNvSpPr/>
          <p:nvPr/>
        </p:nvSpPr>
        <p:spPr>
          <a:xfrm>
            <a:off x="-3240" y="5934600"/>
            <a:ext cx="9448920" cy="11858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>
                <a:solidFill>
                  <a:srgbClr val="ffffff"/>
                </a:solidFill>
                <a:latin typeface="Calibri"/>
              </a:rPr>
              <a:t>MUSEO PALACIO FERREYRA – CÓRDOBA</a:t>
            </a:r>
            <a:endParaRPr/>
          </a:p>
          <a:p>
            <a:pPr>
              <a:lnSpc>
                <a:spcPct val="100000"/>
              </a:lnSpc>
            </a:pPr>
            <a:r>
              <a:rPr b="1" lang="es-ES">
                <a:solidFill>
                  <a:srgbClr val="ffffff"/>
                </a:solidFill>
                <a:latin typeface="Calibri"/>
              </a:rPr>
              <a:t>LAMI VIDPIA: CRISTAL FLOAT 10MM INCOLORO TEMPLADO PVB 0.76MM INCOLORO CRISTAL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318" name="Imagen 6" descr=""/>
          <p:cNvPicPr/>
          <p:nvPr/>
        </p:nvPicPr>
        <p:blipFill>
          <a:blip r:embed="rId5"/>
          <a:stretch>
            <a:fillRect/>
          </a:stretch>
        </p:blipFill>
        <p:spPr>
          <a:xfrm>
            <a:off x="3907800" y="2877840"/>
            <a:ext cx="1063800" cy="611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03" dur="indefinite" restart="never" nodeType="tmRoot">
          <p:childTnLst>
            <p:seq>
              <p:cTn id="10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CustomShape 1"/>
          <p:cNvSpPr/>
          <p:nvPr/>
        </p:nvSpPr>
        <p:spPr>
          <a:xfrm>
            <a:off x="1150920" y="214200"/>
            <a:ext cx="7791480" cy="1460520"/>
          </a:xfrm>
          <a:prstGeom prst="rect">
            <a:avLst/>
          </a:prstGeom>
          <a:noFill/>
          <a:ln>
            <a:noFill/>
          </a:ln>
        </p:spPr>
      </p:sp>
      <p:pic>
        <p:nvPicPr>
          <p:cNvPr id="320" name="Picture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322880" y="0"/>
            <a:ext cx="4819680" cy="3213360"/>
          </a:xfrm>
          <a:prstGeom prst="rect">
            <a:avLst/>
          </a:prstGeom>
          <a:ln>
            <a:noFill/>
          </a:ln>
        </p:spPr>
      </p:pic>
      <p:pic>
        <p:nvPicPr>
          <p:cNvPr id="321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929040" y="3143160"/>
            <a:ext cx="5213520" cy="3713400"/>
          </a:xfrm>
          <a:prstGeom prst="rect">
            <a:avLst/>
          </a:prstGeom>
          <a:ln>
            <a:noFill/>
          </a:ln>
        </p:spPr>
      </p:pic>
      <p:pic>
        <p:nvPicPr>
          <p:cNvPr id="322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54720" cy="6843960"/>
          </a:xfrm>
          <a:prstGeom prst="rect">
            <a:avLst/>
          </a:prstGeom>
          <a:ln>
            <a:noFill/>
          </a:ln>
        </p:spPr>
      </p:pic>
      <p:sp>
        <p:nvSpPr>
          <p:cNvPr id="323" name="CustomShape 2"/>
          <p:cNvSpPr/>
          <p:nvPr/>
        </p:nvSpPr>
        <p:spPr>
          <a:xfrm>
            <a:off x="0" y="0"/>
            <a:ext cx="4554720" cy="6843960"/>
          </a:xfrm>
          <a:prstGeom prst="rect">
            <a:avLst/>
          </a:prstGeom>
          <a:noFill/>
          <a:ln>
            <a:noFill/>
          </a:ln>
        </p:spPr>
      </p:sp>
      <p:sp>
        <p:nvSpPr>
          <p:cNvPr id="324" name="CustomShape 3"/>
          <p:cNvSpPr/>
          <p:nvPr/>
        </p:nvSpPr>
        <p:spPr>
          <a:xfrm>
            <a:off x="146160" y="6321600"/>
            <a:ext cx="3985560" cy="3636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lang="es-ES">
                <a:solidFill>
                  <a:srgbClr val="ffffff"/>
                </a:solidFill>
                <a:latin typeface="Calibri"/>
              </a:rPr>
              <a:t>CENTRO DE JUSTICIA – SAN LUIS</a:t>
            </a:r>
            <a:endParaRPr/>
          </a:p>
        </p:txBody>
      </p:sp>
      <p:pic>
        <p:nvPicPr>
          <p:cNvPr id="325" name="Imagen 8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4023360" y="2820240"/>
            <a:ext cx="1063800" cy="611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05" dur="indefinite" restart="never" nodeType="tmRoot">
          <p:childTnLst>
            <p:seq>
              <p:cTn id="10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327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328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pic>
        <p:nvPicPr>
          <p:cNvPr id="329" name="Imagen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2560" cy="5637240"/>
          </a:xfrm>
          <a:prstGeom prst="rect">
            <a:avLst/>
          </a:prstGeom>
          <a:ln>
            <a:noFill/>
          </a:ln>
        </p:spPr>
      </p:pic>
      <p:sp>
        <p:nvSpPr>
          <p:cNvPr id="330" name="CustomShape 3"/>
          <p:cNvSpPr/>
          <p:nvPr/>
        </p:nvSpPr>
        <p:spPr>
          <a:xfrm>
            <a:off x="0" y="5112000"/>
            <a:ext cx="7544160" cy="10508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2000" u="sng">
                <a:solidFill>
                  <a:srgbClr val="000000"/>
                </a:solidFill>
                <a:latin typeface="Calibri"/>
              </a:rPr>
              <a:t>Banco Ciudad – Parque Patricios CABA</a:t>
            </a:r>
            <a:endParaRPr/>
          </a:p>
          <a:p>
            <a:pPr>
              <a:lnSpc>
                <a:spcPct val="100000"/>
              </a:lnSpc>
            </a:pPr>
            <a:r>
              <a:rPr lang="es-ES" sz="2000">
                <a:solidFill>
                  <a:srgbClr val="000000"/>
                </a:solidFill>
                <a:latin typeface="Arial"/>
                <a:ea typeface="Times New Roman"/>
              </a:rPr>
              <a:t>DVH incoloro 6mm templado / 15mm Estructural / Laminado  Low- E 4mm cara #3 + PVB + Float incoloro 4mm </a:t>
            </a:r>
            <a:endParaRPr/>
          </a:p>
        </p:txBody>
      </p:sp>
    </p:spTree>
  </p:cSld>
  <p:timing>
    <p:tnLst>
      <p:par>
        <p:cTn id="107" dur="indefinite" restart="never" nodeType="tmRoot">
          <p:childTnLst>
            <p:seq>
              <p:cTn id="10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332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333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pic>
        <p:nvPicPr>
          <p:cNvPr id="334" name="Imagen 5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2560" cy="5637240"/>
          </a:xfrm>
          <a:prstGeom prst="rect">
            <a:avLst/>
          </a:prstGeom>
          <a:ln>
            <a:noFill/>
          </a:ln>
        </p:spPr>
      </p:pic>
      <p:sp>
        <p:nvSpPr>
          <p:cNvPr id="335" name="CustomShape 3"/>
          <p:cNvSpPr/>
          <p:nvPr/>
        </p:nvSpPr>
        <p:spPr>
          <a:xfrm>
            <a:off x="0" y="4671360"/>
            <a:ext cx="7544160" cy="14914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2000" u="sng">
                <a:solidFill>
                  <a:srgbClr val="ffffff"/>
                </a:solidFill>
                <a:latin typeface="Calibri"/>
              </a:rPr>
              <a:t>Banco Ciudad – Parque Patricios CABA</a:t>
            </a:r>
            <a:endParaRPr/>
          </a:p>
          <a:p>
            <a:pPr>
              <a:lnSpc>
                <a:spcPct val="100000"/>
              </a:lnSpc>
            </a:pPr>
            <a:r>
              <a:rPr lang="es-ES" sz="2000">
                <a:solidFill>
                  <a:srgbClr val="ffffff"/>
                </a:solidFill>
                <a:latin typeface="Arial"/>
                <a:ea typeface="Times New Roman"/>
              </a:rPr>
              <a:t>DVH Cool Lite SKN 154 II 6mm templado / 15mm Estructural / Laminado 4+4 PVB 0,76 incoloro </a:t>
            </a:r>
            <a:endParaRPr/>
          </a:p>
        </p:txBody>
      </p:sp>
    </p:spTree>
  </p:cSld>
  <p:timing>
    <p:tnLst>
      <p:par>
        <p:cTn id="109" dur="indefinite" restart="never" nodeType="tmRoot">
          <p:childTnLst>
            <p:seq>
              <p:cTn id="1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Imagen 4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pic>
        <p:nvPicPr>
          <p:cNvPr id="337" name="Imagen 5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8078760" y="6244920"/>
            <a:ext cx="1063800" cy="611640"/>
          </a:xfrm>
          <a:prstGeom prst="rect">
            <a:avLst/>
          </a:prstGeom>
          <a:ln>
            <a:noFill/>
          </a:ln>
        </p:spPr>
      </p:pic>
      <p:sp>
        <p:nvSpPr>
          <p:cNvPr id="338" name="CustomShape 1"/>
          <p:cNvSpPr/>
          <p:nvPr/>
        </p:nvSpPr>
        <p:spPr>
          <a:xfrm>
            <a:off x="0" y="5639040"/>
            <a:ext cx="7906320" cy="17658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2000">
                <a:solidFill>
                  <a:srgbClr val="ffffff"/>
                </a:solidFill>
                <a:latin typeface="Calibri"/>
              </a:rPr>
              <a:t>Hotel Alvear Puerto Madero C.A.B.A</a:t>
            </a:r>
            <a:endParaRPr/>
          </a:p>
          <a:p>
            <a:pPr>
              <a:lnSpc>
                <a:spcPct val="100000"/>
              </a:lnSpc>
            </a:pPr>
            <a:r>
              <a:rPr lang="es-ES" sz="2000">
                <a:solidFill>
                  <a:srgbClr val="ffffff"/>
                </a:solidFill>
                <a:latin typeface="Calibri"/>
              </a:rPr>
              <a:t>DVH  Termoend. Sunguard AG43 CLEAR 6mm / 12mm estructural negra /  Termoend. Float 6mm Bronce + PVB 0,76 Incoloro + Termoend. Float 4 mm incoloro.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111" dur="indefinite" restart="never" nodeType="tmRoot">
          <p:childTnLst>
            <p:seq>
              <p:cTn id="1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9" name="Imagen 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000680" y="0"/>
            <a:ext cx="5142240" cy="6856560"/>
          </a:xfrm>
          <a:prstGeom prst="rect">
            <a:avLst/>
          </a:prstGeom>
          <a:ln>
            <a:noFill/>
          </a:ln>
        </p:spPr>
      </p:pic>
      <p:pic>
        <p:nvPicPr>
          <p:cNvPr id="340" name="Imagen 2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60320" cy="6856560"/>
          </a:xfrm>
          <a:prstGeom prst="rect">
            <a:avLst/>
          </a:prstGeom>
          <a:ln>
            <a:noFill/>
          </a:ln>
        </p:spPr>
      </p:pic>
      <p:pic>
        <p:nvPicPr>
          <p:cNvPr id="341" name="Imagen 3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8078760" y="6244920"/>
            <a:ext cx="1063800" cy="611640"/>
          </a:xfrm>
          <a:prstGeom prst="rect">
            <a:avLst/>
          </a:prstGeom>
          <a:ln>
            <a:noFill/>
          </a:ln>
        </p:spPr>
      </p:pic>
      <p:sp>
        <p:nvSpPr>
          <p:cNvPr id="342" name="CustomShape 1"/>
          <p:cNvSpPr/>
          <p:nvPr/>
        </p:nvSpPr>
        <p:spPr>
          <a:xfrm>
            <a:off x="0" y="5626800"/>
            <a:ext cx="8077320" cy="12171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s-ES" sz="2000">
                <a:solidFill>
                  <a:srgbClr val="ff0000"/>
                </a:solidFill>
                <a:latin typeface="Calibri"/>
              </a:rPr>
              <a:t>Hotel Alvear Puerto Madero C.A.B.A</a:t>
            </a:r>
            <a:endParaRPr/>
          </a:p>
          <a:p>
            <a:pPr>
              <a:lnSpc>
                <a:spcPct val="100000"/>
              </a:lnSpc>
            </a:pPr>
            <a:r>
              <a:rPr lang="es-ES" sz="2000">
                <a:solidFill>
                  <a:srgbClr val="ff0000"/>
                </a:solidFill>
                <a:latin typeface="Calibri"/>
              </a:rPr>
              <a:t>DVH Termoend. Sunguard AG43 CLEAR 6mm / 12mm estructural negra / Termoend. Float 6mm Bronce + PVB 0,76 Incoloro + Termoend. Float 4 mm incoloro</a:t>
            </a:r>
            <a:endParaRPr/>
          </a:p>
        </p:txBody>
      </p:sp>
    </p:spTree>
  </p:cSld>
  <p:timing>
    <p:tnLst>
      <p:par>
        <p:cTn id="113" dur="indefinite" restart="never" nodeType="tmRoot">
          <p:childTnLst>
            <p:seq>
              <p:cTn id="1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" name="Imagen 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218480" y="0"/>
            <a:ext cx="4924080" cy="6856560"/>
          </a:xfrm>
          <a:prstGeom prst="rect">
            <a:avLst/>
          </a:prstGeom>
          <a:ln>
            <a:noFill/>
          </a:ln>
        </p:spPr>
      </p:pic>
      <p:pic>
        <p:nvPicPr>
          <p:cNvPr id="344" name="Imagen 2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088600" cy="6856560"/>
          </a:xfrm>
          <a:prstGeom prst="rect">
            <a:avLst/>
          </a:prstGeom>
          <a:ln>
            <a:noFill/>
          </a:ln>
        </p:spPr>
      </p:pic>
      <p:sp>
        <p:nvSpPr>
          <p:cNvPr id="345" name="CustomShape 1"/>
          <p:cNvSpPr/>
          <p:nvPr/>
        </p:nvSpPr>
        <p:spPr>
          <a:xfrm>
            <a:off x="-77400" y="0"/>
            <a:ext cx="8068680" cy="72921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r">
              <a:lnSpc>
                <a:spcPct val="100000"/>
              </a:lnSpc>
            </a:pPr>
            <a:r>
              <a:rPr lang="es-ES">
                <a:solidFill>
                  <a:srgbClr val="ffffff"/>
                </a:solidFill>
                <a:latin typeface="Calibri"/>
              </a:rPr>
              <a:t>EDIFICIO CORPORATIVO TARJETA NARANJA -  Córdoba </a:t>
            </a:r>
            <a:endParaRPr/>
          </a:p>
          <a:p>
            <a:pPr algn="r">
              <a:lnSpc>
                <a:spcPct val="100000"/>
              </a:lnSpc>
            </a:pPr>
            <a:r>
              <a:rPr lang="es-ES">
                <a:solidFill>
                  <a:srgbClr val="ffffff"/>
                </a:solidFill>
                <a:latin typeface="Calibri"/>
              </a:rPr>
              <a:t>DVH Templado 8 mm incoloro / </a:t>
            </a:r>
            <a:r>
              <a:rPr lang="es-ES">
                <a:solidFill>
                  <a:srgbClr val="000000"/>
                </a:solidFill>
                <a:latin typeface="Calibri"/>
              </a:rPr>
              <a:t>12mm Estructural </a:t>
            </a:r>
            <a:r>
              <a:rPr lang="es-ES">
                <a:solidFill>
                  <a:srgbClr val="ffffff"/>
                </a:solidFill>
                <a:latin typeface="Calibri"/>
              </a:rPr>
              <a:t>/ Laminado 4+4 inc. PVB Acústico </a:t>
            </a:r>
            <a:r>
              <a:rPr lang="es-ES">
                <a:solidFill>
                  <a:srgbClr val="000000"/>
                </a:solidFill>
                <a:latin typeface="Calibri"/>
              </a:rPr>
              <a:t>0.76 - Edificio que</a:t>
            </a:r>
            <a:r>
              <a:rPr lang="es-ES">
                <a:solidFill>
                  <a:srgbClr val="ffffff"/>
                </a:solidFill>
                <a:latin typeface="Calibri"/>
              </a:rPr>
              <a:t> cuenta con certificación LEED. </a:t>
            </a:r>
            <a:endParaRPr/>
          </a:p>
        </p:txBody>
      </p:sp>
      <p:pic>
        <p:nvPicPr>
          <p:cNvPr id="346" name="Imagen 4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8078760" y="6191280"/>
            <a:ext cx="1063800" cy="611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15" dur="indefinite" restart="never" nodeType="tmRoot">
          <p:childTnLst>
            <p:seq>
              <p:cTn id="1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7" name="Imagen 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080"/>
            <a:ext cx="9142560" cy="6856560"/>
          </a:xfrm>
          <a:prstGeom prst="rect">
            <a:avLst/>
          </a:prstGeom>
          <a:ln>
            <a:noFill/>
          </a:ln>
        </p:spPr>
      </p:pic>
      <p:pic>
        <p:nvPicPr>
          <p:cNvPr id="348" name="Imagen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8078760" y="6191280"/>
            <a:ext cx="1063800" cy="611640"/>
          </a:xfrm>
          <a:prstGeom prst="rect">
            <a:avLst/>
          </a:prstGeom>
          <a:ln>
            <a:noFill/>
          </a:ln>
        </p:spPr>
      </p:pic>
      <p:sp>
        <p:nvSpPr>
          <p:cNvPr id="349" name="CustomShape 1"/>
          <p:cNvSpPr/>
          <p:nvPr/>
        </p:nvSpPr>
        <p:spPr>
          <a:xfrm>
            <a:off x="0" y="216000"/>
            <a:ext cx="9192240" cy="85824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 algn="ctr">
              <a:lnSpc>
                <a:spcPct val="100000"/>
              </a:lnSpc>
            </a:pPr>
            <a:r>
              <a:rPr lang="es-ES">
                <a:solidFill>
                  <a:srgbClr val="ffffff"/>
                </a:solidFill>
                <a:latin typeface="Calibri"/>
              </a:rPr>
              <a:t>EDIFICIO CORPORATIVO TARJETA NARANJA -  Córdoba </a:t>
            </a:r>
            <a:endParaRPr/>
          </a:p>
          <a:p>
            <a:pPr algn="ctr">
              <a:lnSpc>
                <a:spcPct val="100000"/>
              </a:lnSpc>
            </a:pPr>
            <a:r>
              <a:rPr lang="es-ES">
                <a:solidFill>
                  <a:srgbClr val="ffffff"/>
                </a:solidFill>
                <a:latin typeface="Calibri"/>
              </a:rPr>
              <a:t>DVH Templado 8 mm incoloro / 12mm Estructural / Laminado 4+4 inc. PVB Acústico 0.76 - Edificio que cuenta con certificación LEED.</a:t>
            </a:r>
            <a:endParaRPr/>
          </a:p>
        </p:txBody>
      </p:sp>
    </p:spTree>
  </p:cSld>
  <p:timing>
    <p:tnLst>
      <p:par>
        <p:cTn id="117" dur="indefinite" restart="never" nodeType="tmRoot">
          <p:childTnLst>
            <p:seq>
              <p:cTn id="1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CustomShape 1"/>
          <p:cNvSpPr/>
          <p:nvPr/>
        </p:nvSpPr>
        <p:spPr>
          <a:xfrm>
            <a:off x="685800" y="2130480"/>
            <a:ext cx="7770960" cy="1468440"/>
          </a:xfrm>
          <a:prstGeom prst="rect">
            <a:avLst/>
          </a:prstGeom>
          <a:noFill/>
          <a:ln>
            <a:noFill/>
          </a:ln>
        </p:spPr>
      </p:sp>
      <p:sp>
        <p:nvSpPr>
          <p:cNvPr id="351" name="CustomShape 2"/>
          <p:cNvSpPr/>
          <p:nvPr/>
        </p:nvSpPr>
        <p:spPr>
          <a:xfrm>
            <a:off x="1371600" y="3886200"/>
            <a:ext cx="6399360" cy="1751040"/>
          </a:xfrm>
          <a:prstGeom prst="rect">
            <a:avLst/>
          </a:prstGeom>
          <a:noFill/>
          <a:ln>
            <a:noFill/>
          </a:ln>
        </p:spPr>
      </p:sp>
      <p:pic>
        <p:nvPicPr>
          <p:cNvPr id="352" name="vidpiapp.png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353" name="CustomShape 3"/>
          <p:cNvSpPr/>
          <p:nvPr/>
        </p:nvSpPr>
        <p:spPr>
          <a:xfrm>
            <a:off x="372600" y="2130480"/>
            <a:ext cx="8474760" cy="2527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0000ff"/>
                </a:solidFill>
                <a:latin typeface="Arial"/>
              </a:rPr>
              <a:t>GRACIAS POR SU ATENCION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ff0000"/>
                </a:solidFill>
                <a:latin typeface="Arial"/>
              </a:rPr>
              <a:t>¿Preguntas?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0000ff"/>
                </a:solidFill>
                <a:latin typeface="Arial"/>
              </a:rPr>
              <a:t>P</a:t>
            </a:r>
            <a:r>
              <a:rPr b="1" lang="es-ES" sz="4000">
                <a:solidFill>
                  <a:srgbClr val="ff3333"/>
                </a:solidFill>
                <a:latin typeface="Arial"/>
              </a:rPr>
              <a:t>a</a:t>
            </a:r>
            <a:r>
              <a:rPr b="1" lang="es-ES" sz="4000">
                <a:solidFill>
                  <a:srgbClr val="0000ff"/>
                </a:solidFill>
                <a:latin typeface="Arial"/>
              </a:rPr>
              <a:t>b</a:t>
            </a:r>
            <a:r>
              <a:rPr b="1" lang="es-ES" sz="4000">
                <a:solidFill>
                  <a:srgbClr val="ff3333"/>
                </a:solidFill>
                <a:latin typeface="Arial"/>
              </a:rPr>
              <a:t>l</a:t>
            </a:r>
            <a:r>
              <a:rPr b="1" lang="es-ES" sz="4000">
                <a:solidFill>
                  <a:srgbClr val="0000ff"/>
                </a:solidFill>
                <a:latin typeface="Arial"/>
              </a:rPr>
              <a:t>o G</a:t>
            </a:r>
            <a:r>
              <a:rPr b="1" lang="es-ES" sz="4000">
                <a:solidFill>
                  <a:srgbClr val="ff3333"/>
                </a:solidFill>
                <a:latin typeface="Arial"/>
              </a:rPr>
              <a:t>o</a:t>
            </a:r>
            <a:r>
              <a:rPr b="1" lang="es-ES" sz="4000">
                <a:solidFill>
                  <a:srgbClr val="0000ff"/>
                </a:solidFill>
                <a:latin typeface="Arial"/>
              </a:rPr>
              <a:t>n</a:t>
            </a:r>
            <a:r>
              <a:rPr b="1" lang="es-ES" sz="4000">
                <a:solidFill>
                  <a:srgbClr val="ff3333"/>
                </a:solidFill>
                <a:latin typeface="Arial"/>
              </a:rPr>
              <a:t>z</a:t>
            </a:r>
            <a:r>
              <a:rPr b="1" lang="es-ES" sz="4000">
                <a:solidFill>
                  <a:srgbClr val="0000ff"/>
                </a:solidFill>
                <a:latin typeface="Arial"/>
              </a:rPr>
              <a:t>á</a:t>
            </a:r>
            <a:r>
              <a:rPr b="1" lang="es-ES" sz="4000">
                <a:solidFill>
                  <a:srgbClr val="ff3333"/>
                </a:solidFill>
                <a:latin typeface="Arial"/>
              </a:rPr>
              <a:t>l</a:t>
            </a:r>
            <a:r>
              <a:rPr b="1" lang="es-ES" sz="4000">
                <a:solidFill>
                  <a:srgbClr val="0000ff"/>
                </a:solidFill>
                <a:latin typeface="Arial"/>
              </a:rPr>
              <a:t>ez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s-ES" sz="4000">
                <a:solidFill>
                  <a:srgbClr val="0000ff"/>
                </a:solidFill>
                <a:latin typeface="Arial"/>
              </a:rPr>
              <a:t>ventas</a:t>
            </a:r>
            <a:r>
              <a:rPr b="1" lang="es-ES" sz="4000">
                <a:solidFill>
                  <a:srgbClr val="ff3333"/>
                </a:solidFill>
                <a:latin typeface="Arial"/>
              </a:rPr>
              <a:t>@</a:t>
            </a:r>
            <a:r>
              <a:rPr b="1" lang="es-ES" sz="4000">
                <a:solidFill>
                  <a:srgbClr val="0000ff"/>
                </a:solidFill>
                <a:latin typeface="Arial"/>
              </a:rPr>
              <a:t>vidpia</a:t>
            </a:r>
            <a:r>
              <a:rPr b="1" lang="es-ES" sz="4000">
                <a:solidFill>
                  <a:srgbClr val="ff3333"/>
                </a:solidFill>
                <a:latin typeface="Arial"/>
              </a:rPr>
              <a:t>.</a:t>
            </a:r>
            <a:r>
              <a:rPr b="1" lang="es-ES" sz="4000">
                <a:solidFill>
                  <a:srgbClr val="0000ff"/>
                </a:solidFill>
                <a:latin typeface="Arial"/>
              </a:rPr>
              <a:t>com</a:t>
            </a:r>
            <a:r>
              <a:rPr b="1" lang="es-ES" sz="4000">
                <a:solidFill>
                  <a:srgbClr val="ff3333"/>
                </a:solidFill>
                <a:latin typeface="Arial"/>
              </a:rPr>
              <a:t>.</a:t>
            </a:r>
            <a:r>
              <a:rPr b="1" lang="es-ES" sz="4000">
                <a:solidFill>
                  <a:srgbClr val="0000ff"/>
                </a:solidFill>
                <a:latin typeface="Arial"/>
              </a:rPr>
              <a:t>ar</a:t>
            </a:r>
            <a:endParaRPr/>
          </a:p>
        </p:txBody>
      </p:sp>
      <p:pic>
        <p:nvPicPr>
          <p:cNvPr id="354" name="Imagen 7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358720" y="4685040"/>
            <a:ext cx="4821840" cy="9136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19" dur="indefinite" restart="never" nodeType="tmRoot">
          <p:childTnLst>
            <p:seq>
              <p:cTn id="1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